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1236" r:id="rId2"/>
    <p:sldId id="1237" r:id="rId3"/>
    <p:sldId id="1223" r:id="rId4"/>
    <p:sldId id="1224" r:id="rId5"/>
    <p:sldId id="276" r:id="rId6"/>
    <p:sldId id="277" r:id="rId7"/>
    <p:sldId id="437" r:id="rId8"/>
    <p:sldId id="1238" r:id="rId9"/>
    <p:sldId id="257" r:id="rId10"/>
    <p:sldId id="258" r:id="rId11"/>
    <p:sldId id="259" r:id="rId12"/>
    <p:sldId id="260" r:id="rId13"/>
    <p:sldId id="261" r:id="rId14"/>
    <p:sldId id="272" r:id="rId15"/>
    <p:sldId id="262" r:id="rId16"/>
    <p:sldId id="263" r:id="rId17"/>
    <p:sldId id="264" r:id="rId18"/>
    <p:sldId id="1239" r:id="rId19"/>
    <p:sldId id="1246" r:id="rId20"/>
    <p:sldId id="1244" r:id="rId21"/>
    <p:sldId id="267" r:id="rId22"/>
    <p:sldId id="1248" r:id="rId23"/>
    <p:sldId id="1240" r:id="rId24"/>
    <p:sldId id="275" r:id="rId25"/>
    <p:sldId id="282" r:id="rId26"/>
    <p:sldId id="273" r:id="rId27"/>
    <p:sldId id="274" r:id="rId28"/>
    <p:sldId id="278" r:id="rId29"/>
    <p:sldId id="279" r:id="rId30"/>
    <p:sldId id="280" r:id="rId31"/>
    <p:sldId id="281" r:id="rId32"/>
    <p:sldId id="1225" r:id="rId33"/>
    <p:sldId id="1241" r:id="rId34"/>
    <p:sldId id="1226" r:id="rId35"/>
    <p:sldId id="1230" r:id="rId36"/>
    <p:sldId id="1231" r:id="rId37"/>
    <p:sldId id="1232" r:id="rId38"/>
    <p:sldId id="1233" r:id="rId39"/>
    <p:sldId id="1234" r:id="rId40"/>
    <p:sldId id="1235" r:id="rId41"/>
    <p:sldId id="1242" r:id="rId42"/>
    <p:sldId id="1245" r:id="rId43"/>
    <p:sldId id="265" r:id="rId44"/>
    <p:sldId id="266" r:id="rId45"/>
    <p:sldId id="1247" r:id="rId46"/>
    <p:sldId id="268" r:id="rId47"/>
    <p:sldId id="269" r:id="rId48"/>
    <p:sldId id="270" r:id="rId49"/>
    <p:sldId id="271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D6C914-50B1-4E59-9242-9197EEE982BE}" v="9" dt="2025-11-17T23:09:49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50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es, Todd" userId="afaf7c3a-e8aa-4568-882a-02ad8f9e19b0" providerId="ADAL" clId="{5FF5AC1B-ABA9-43D7-A1E3-2D92732CD6E2}"/>
    <pc:docChg chg="custSel addSld delSld modSld sldOrd">
      <pc:chgData name="Lines, Todd" userId="afaf7c3a-e8aa-4568-882a-02ad8f9e19b0" providerId="ADAL" clId="{5FF5AC1B-ABA9-43D7-A1E3-2D92732CD6E2}" dt="2025-11-17T23:09:54.453" v="173" actId="21"/>
      <pc:docMkLst>
        <pc:docMk/>
      </pc:docMkLst>
      <pc:sldChg chg="ord">
        <pc:chgData name="Lines, Todd" userId="afaf7c3a-e8aa-4568-882a-02ad8f9e19b0" providerId="ADAL" clId="{5FF5AC1B-ABA9-43D7-A1E3-2D92732CD6E2}" dt="2025-11-17T23:00:37.988" v="137"/>
        <pc:sldMkLst>
          <pc:docMk/>
          <pc:sldMk cId="0" sldId="265"/>
        </pc:sldMkLst>
      </pc:sldChg>
      <pc:sldChg chg="ord">
        <pc:chgData name="Lines, Todd" userId="afaf7c3a-e8aa-4568-882a-02ad8f9e19b0" providerId="ADAL" clId="{5FF5AC1B-ABA9-43D7-A1E3-2D92732CD6E2}" dt="2025-11-17T23:00:37.988" v="137"/>
        <pc:sldMkLst>
          <pc:docMk/>
          <pc:sldMk cId="0" sldId="266"/>
        </pc:sldMkLst>
      </pc:sldChg>
      <pc:sldChg chg="addSp delSp modSp mod">
        <pc:chgData name="Lines, Todd" userId="afaf7c3a-e8aa-4568-882a-02ad8f9e19b0" providerId="ADAL" clId="{5FF5AC1B-ABA9-43D7-A1E3-2D92732CD6E2}" dt="2025-11-17T23:09:26.215" v="171" actId="21"/>
        <pc:sldMkLst>
          <pc:docMk/>
          <pc:sldMk cId="0" sldId="267"/>
        </pc:sldMkLst>
        <pc:spChg chg="mod">
          <ac:chgData name="Lines, Todd" userId="afaf7c3a-e8aa-4568-882a-02ad8f9e19b0" providerId="ADAL" clId="{5FF5AC1B-ABA9-43D7-A1E3-2D92732CD6E2}" dt="2025-11-17T23:02:02.308" v="153" actId="1076"/>
          <ac:spMkLst>
            <pc:docMk/>
            <pc:sldMk cId="0" sldId="267"/>
            <ac:spMk id="648196" creationId="{00000000-0000-0000-0000-000000000000}"/>
          </ac:spMkLst>
        </pc:spChg>
        <pc:picChg chg="add mod ord">
          <ac:chgData name="Lines, Todd" userId="afaf7c3a-e8aa-4568-882a-02ad8f9e19b0" providerId="ADAL" clId="{5FF5AC1B-ABA9-43D7-A1E3-2D92732CD6E2}" dt="2025-11-17T23:01:58.383" v="152" actId="167"/>
          <ac:picMkLst>
            <pc:docMk/>
            <pc:sldMk cId="0" sldId="267"/>
            <ac:picMk id="2" creationId="{05AA7FE1-D31A-2700-E1F8-E8421103B158}"/>
          </ac:picMkLst>
        </pc:picChg>
        <pc:picChg chg="del mod">
          <ac:chgData name="Lines, Todd" userId="afaf7c3a-e8aa-4568-882a-02ad8f9e19b0" providerId="ADAL" clId="{5FF5AC1B-ABA9-43D7-A1E3-2D92732CD6E2}" dt="2025-11-17T23:09:26.215" v="171" actId="21"/>
          <ac:picMkLst>
            <pc:docMk/>
            <pc:sldMk cId="0" sldId="267"/>
            <ac:picMk id="8" creationId="{3DD9F7AF-6A6C-F409-70F4-A586C3F0027C}"/>
          </ac:picMkLst>
        </pc:picChg>
        <pc:picChg chg="del">
          <ac:chgData name="Lines, Todd" userId="afaf7c3a-e8aa-4568-882a-02ad8f9e19b0" providerId="ADAL" clId="{5FF5AC1B-ABA9-43D7-A1E3-2D92732CD6E2}" dt="2025-11-17T23:01:48.550" v="151" actId="478"/>
          <ac:picMkLst>
            <pc:docMk/>
            <pc:sldMk cId="0" sldId="267"/>
            <ac:picMk id="648193" creationId="{00000000-0000-0000-0000-000000000000}"/>
          </ac:picMkLst>
        </pc:picChg>
        <pc:cxnChg chg="mod">
          <ac:chgData name="Lines, Todd" userId="afaf7c3a-e8aa-4568-882a-02ad8f9e19b0" providerId="ADAL" clId="{5FF5AC1B-ABA9-43D7-A1E3-2D92732CD6E2}" dt="2025-11-17T23:02:38.161" v="159" actId="208"/>
          <ac:cxnSpMkLst>
            <pc:docMk/>
            <pc:sldMk cId="0" sldId="267"/>
            <ac:cxnSpMk id="4" creationId="{00000000-0000-0000-0000-000000000000}"/>
          </ac:cxnSpMkLst>
        </pc:cxnChg>
        <pc:cxnChg chg="mod">
          <ac:chgData name="Lines, Todd" userId="afaf7c3a-e8aa-4568-882a-02ad8f9e19b0" providerId="ADAL" clId="{5FF5AC1B-ABA9-43D7-A1E3-2D92732CD6E2}" dt="2025-11-17T23:02:45.490" v="161" actId="208"/>
          <ac:cxnSpMkLst>
            <pc:docMk/>
            <pc:sldMk cId="0" sldId="267"/>
            <ac:cxnSpMk id="5" creationId="{00000000-0000-0000-0000-000000000000}"/>
          </ac:cxnSpMkLst>
        </pc:cxnChg>
      </pc:sldChg>
      <pc:sldChg chg="ord">
        <pc:chgData name="Lines, Todd" userId="afaf7c3a-e8aa-4568-882a-02ad8f9e19b0" providerId="ADAL" clId="{5FF5AC1B-ABA9-43D7-A1E3-2D92732CD6E2}" dt="2025-11-17T23:04:24.833" v="167"/>
        <pc:sldMkLst>
          <pc:docMk/>
          <pc:sldMk cId="0" sldId="268"/>
        </pc:sldMkLst>
      </pc:sldChg>
      <pc:sldChg chg="ord">
        <pc:chgData name="Lines, Todd" userId="afaf7c3a-e8aa-4568-882a-02ad8f9e19b0" providerId="ADAL" clId="{5FF5AC1B-ABA9-43D7-A1E3-2D92732CD6E2}" dt="2025-11-17T23:04:24.833" v="167"/>
        <pc:sldMkLst>
          <pc:docMk/>
          <pc:sldMk cId="0" sldId="269"/>
        </pc:sldMkLst>
      </pc:sldChg>
      <pc:sldChg chg="ord">
        <pc:chgData name="Lines, Todd" userId="afaf7c3a-e8aa-4568-882a-02ad8f9e19b0" providerId="ADAL" clId="{5FF5AC1B-ABA9-43D7-A1E3-2D92732CD6E2}" dt="2025-11-17T23:04:24.833" v="167"/>
        <pc:sldMkLst>
          <pc:docMk/>
          <pc:sldMk cId="0" sldId="270"/>
        </pc:sldMkLst>
      </pc:sldChg>
      <pc:sldChg chg="ord">
        <pc:chgData name="Lines, Todd" userId="afaf7c3a-e8aa-4568-882a-02ad8f9e19b0" providerId="ADAL" clId="{5FF5AC1B-ABA9-43D7-A1E3-2D92732CD6E2}" dt="2025-11-17T23:04:24.833" v="167"/>
        <pc:sldMkLst>
          <pc:docMk/>
          <pc:sldMk cId="0" sldId="271"/>
        </pc:sldMkLst>
      </pc:sldChg>
      <pc:sldChg chg="new del">
        <pc:chgData name="Lines, Todd" userId="afaf7c3a-e8aa-4568-882a-02ad8f9e19b0" providerId="ADAL" clId="{5FF5AC1B-ABA9-43D7-A1E3-2D92732CD6E2}" dt="2025-11-17T23:01:00.001" v="144" actId="47"/>
        <pc:sldMkLst>
          <pc:docMk/>
          <pc:sldMk cId="1793107356" sldId="1243"/>
        </pc:sldMkLst>
      </pc:sldChg>
      <pc:sldChg chg="addSp delSp modSp add mod">
        <pc:chgData name="Lines, Todd" userId="afaf7c3a-e8aa-4568-882a-02ad8f9e19b0" providerId="ADAL" clId="{5FF5AC1B-ABA9-43D7-A1E3-2D92732CD6E2}" dt="2025-11-17T23:05:08" v="169" actId="21"/>
        <pc:sldMkLst>
          <pc:docMk/>
          <pc:sldMk cId="3059306660" sldId="1244"/>
        </pc:sldMkLst>
        <pc:spChg chg="del">
          <ac:chgData name="Lines, Todd" userId="afaf7c3a-e8aa-4568-882a-02ad8f9e19b0" providerId="ADAL" clId="{5FF5AC1B-ABA9-43D7-A1E3-2D92732CD6E2}" dt="2025-11-17T22:55:49.042" v="8" actId="478"/>
          <ac:spMkLst>
            <pc:docMk/>
            <pc:sldMk cId="3059306660" sldId="1244"/>
            <ac:spMk id="2" creationId="{00335CCB-4366-43B3-1D7A-4CB31E1B9A70}"/>
          </ac:spMkLst>
        </pc:spChg>
        <pc:spChg chg="del">
          <ac:chgData name="Lines, Todd" userId="afaf7c3a-e8aa-4568-882a-02ad8f9e19b0" providerId="ADAL" clId="{5FF5AC1B-ABA9-43D7-A1E3-2D92732CD6E2}" dt="2025-11-17T22:55:51.008" v="9" actId="478"/>
          <ac:spMkLst>
            <pc:docMk/>
            <pc:sldMk cId="3059306660" sldId="1244"/>
            <ac:spMk id="3" creationId="{E64D6F0A-3EBD-594E-9413-A0C87B4C6113}"/>
          </ac:spMkLst>
        </pc:spChg>
        <pc:spChg chg="add mod">
          <ac:chgData name="Lines, Todd" userId="afaf7c3a-e8aa-4568-882a-02ad8f9e19b0" providerId="ADAL" clId="{5FF5AC1B-ABA9-43D7-A1E3-2D92732CD6E2}" dt="2025-11-17T22:59:13.960" v="58" actId="1076"/>
          <ac:spMkLst>
            <pc:docMk/>
            <pc:sldMk cId="3059306660" sldId="1244"/>
            <ac:spMk id="10" creationId="{FC860EEB-301F-8B92-504C-69E168573D1E}"/>
          </ac:spMkLst>
        </pc:spChg>
        <pc:spChg chg="add mod">
          <ac:chgData name="Lines, Todd" userId="afaf7c3a-e8aa-4568-882a-02ad8f9e19b0" providerId="ADAL" clId="{5FF5AC1B-ABA9-43D7-A1E3-2D92732CD6E2}" dt="2025-11-17T23:00:02.969" v="135" actId="20577"/>
          <ac:spMkLst>
            <pc:docMk/>
            <pc:sldMk cId="3059306660" sldId="1244"/>
            <ac:spMk id="30" creationId="{AE709EBA-D4BA-D5D8-C107-5D2F34ECB81D}"/>
          </ac:spMkLst>
        </pc:spChg>
        <pc:picChg chg="add mod modCrop">
          <ac:chgData name="Lines, Todd" userId="afaf7c3a-e8aa-4568-882a-02ad8f9e19b0" providerId="ADAL" clId="{5FF5AC1B-ABA9-43D7-A1E3-2D92732CD6E2}" dt="2025-11-17T22:55:30.558" v="5" actId="1076"/>
          <ac:picMkLst>
            <pc:docMk/>
            <pc:sldMk cId="3059306660" sldId="1244"/>
            <ac:picMk id="5" creationId="{8B8D0DD3-A6D3-16EB-F2D3-BFF7EFA95BFB}"/>
          </ac:picMkLst>
        </pc:picChg>
        <pc:picChg chg="del mod">
          <ac:chgData name="Lines, Todd" userId="afaf7c3a-e8aa-4568-882a-02ad8f9e19b0" providerId="ADAL" clId="{5FF5AC1B-ABA9-43D7-A1E3-2D92732CD6E2}" dt="2025-11-17T23:05:08" v="169" actId="21"/>
          <ac:picMkLst>
            <pc:docMk/>
            <pc:sldMk cId="3059306660" sldId="1244"/>
            <ac:picMk id="54" creationId="{C1DF84FB-F006-1AF6-52EF-61FB1D7668B8}"/>
          </ac:picMkLst>
        </pc:picChg>
        <pc:cxnChg chg="add mod">
          <ac:chgData name="Lines, Todd" userId="afaf7c3a-e8aa-4568-882a-02ad8f9e19b0" providerId="ADAL" clId="{5FF5AC1B-ABA9-43D7-A1E3-2D92732CD6E2}" dt="2025-11-17T22:59:13.960" v="58" actId="1076"/>
          <ac:cxnSpMkLst>
            <pc:docMk/>
            <pc:sldMk cId="3059306660" sldId="1244"/>
            <ac:cxnSpMk id="6" creationId="{DB9A3282-B05C-74E6-49C1-3999D56D9D65}"/>
          </ac:cxnSpMkLst>
        </pc:cxnChg>
        <pc:cxnChg chg="add mod">
          <ac:chgData name="Lines, Todd" userId="afaf7c3a-e8aa-4568-882a-02ad8f9e19b0" providerId="ADAL" clId="{5FF5AC1B-ABA9-43D7-A1E3-2D92732CD6E2}" dt="2025-11-17T22:59:13.960" v="58" actId="1076"/>
          <ac:cxnSpMkLst>
            <pc:docMk/>
            <pc:sldMk cId="3059306660" sldId="1244"/>
            <ac:cxnSpMk id="7" creationId="{1325C516-B0F3-F56C-10E2-669C1746BCF7}"/>
          </ac:cxnSpMkLst>
        </pc:cxnChg>
        <pc:cxnChg chg="add mod">
          <ac:chgData name="Lines, Todd" userId="afaf7c3a-e8aa-4568-882a-02ad8f9e19b0" providerId="ADAL" clId="{5FF5AC1B-ABA9-43D7-A1E3-2D92732CD6E2}" dt="2025-11-17T22:59:13.960" v="58" actId="1076"/>
          <ac:cxnSpMkLst>
            <pc:docMk/>
            <pc:sldMk cId="3059306660" sldId="1244"/>
            <ac:cxnSpMk id="8" creationId="{8AC18704-51F1-B252-9D96-7A083846FAEE}"/>
          </ac:cxnSpMkLst>
        </pc:cxnChg>
        <pc:cxnChg chg="add mod">
          <ac:chgData name="Lines, Todd" userId="afaf7c3a-e8aa-4568-882a-02ad8f9e19b0" providerId="ADAL" clId="{5FF5AC1B-ABA9-43D7-A1E3-2D92732CD6E2}" dt="2025-11-17T22:59:13.960" v="58" actId="1076"/>
          <ac:cxnSpMkLst>
            <pc:docMk/>
            <pc:sldMk cId="3059306660" sldId="1244"/>
            <ac:cxnSpMk id="9" creationId="{05BEADFB-0FBB-8179-4AD4-1AE127D8BA0F}"/>
          </ac:cxnSpMkLst>
        </pc:cxnChg>
        <pc:cxnChg chg="add mod">
          <ac:chgData name="Lines, Todd" userId="afaf7c3a-e8aa-4568-882a-02ad8f9e19b0" providerId="ADAL" clId="{5FF5AC1B-ABA9-43D7-A1E3-2D92732CD6E2}" dt="2025-11-17T22:58:41.071" v="36" actId="14100"/>
          <ac:cxnSpMkLst>
            <pc:docMk/>
            <pc:sldMk cId="3059306660" sldId="1244"/>
            <ac:cxnSpMk id="26" creationId="{88890558-6AD8-F57E-6E00-EF233D4CE89A}"/>
          </ac:cxnSpMkLst>
        </pc:cxnChg>
        <pc:cxnChg chg="add mod">
          <ac:chgData name="Lines, Todd" userId="afaf7c3a-e8aa-4568-882a-02ad8f9e19b0" providerId="ADAL" clId="{5FF5AC1B-ABA9-43D7-A1E3-2D92732CD6E2}" dt="2025-11-17T22:58:35.609" v="34" actId="208"/>
          <ac:cxnSpMkLst>
            <pc:docMk/>
            <pc:sldMk cId="3059306660" sldId="1244"/>
            <ac:cxnSpMk id="27" creationId="{5FE37F9F-01EB-DFF0-4873-DEAF8E4D5366}"/>
          </ac:cxnSpMkLst>
        </pc:cxnChg>
        <pc:cxnChg chg="add mod">
          <ac:chgData name="Lines, Todd" userId="afaf7c3a-e8aa-4568-882a-02ad8f9e19b0" providerId="ADAL" clId="{5FF5AC1B-ABA9-43D7-A1E3-2D92732CD6E2}" dt="2025-11-17T22:58:31.158" v="33" actId="208"/>
          <ac:cxnSpMkLst>
            <pc:docMk/>
            <pc:sldMk cId="3059306660" sldId="1244"/>
            <ac:cxnSpMk id="28" creationId="{08CCEE0D-04DA-2D9D-BD22-8683229BB718}"/>
          </ac:cxnSpMkLst>
        </pc:cxnChg>
        <pc:cxnChg chg="add mod">
          <ac:chgData name="Lines, Todd" userId="afaf7c3a-e8aa-4568-882a-02ad8f9e19b0" providerId="ADAL" clId="{5FF5AC1B-ABA9-43D7-A1E3-2D92732CD6E2}" dt="2025-11-17T22:59:25.021" v="59" actId="14100"/>
          <ac:cxnSpMkLst>
            <pc:docMk/>
            <pc:sldMk cId="3059306660" sldId="1244"/>
            <ac:cxnSpMk id="29" creationId="{1F52B2F4-1734-A23A-FF4A-7B90623983E7}"/>
          </ac:cxnSpMkLst>
        </pc:cxnChg>
      </pc:sldChg>
      <pc:sldChg chg="addSp delSp modSp new mod modClrScheme chgLayout">
        <pc:chgData name="Lines, Todd" userId="afaf7c3a-e8aa-4568-882a-02ad8f9e19b0" providerId="ADAL" clId="{5FF5AC1B-ABA9-43D7-A1E3-2D92732CD6E2}" dt="2025-11-17T23:00:45.381" v="142" actId="20577"/>
        <pc:sldMkLst>
          <pc:docMk/>
          <pc:sldMk cId="2317815178" sldId="1245"/>
        </pc:sldMkLst>
        <pc:spChg chg="del mod ord">
          <ac:chgData name="Lines, Todd" userId="afaf7c3a-e8aa-4568-882a-02ad8f9e19b0" providerId="ADAL" clId="{5FF5AC1B-ABA9-43D7-A1E3-2D92732CD6E2}" dt="2025-11-17T23:00:43.364" v="139" actId="700"/>
          <ac:spMkLst>
            <pc:docMk/>
            <pc:sldMk cId="2317815178" sldId="1245"/>
            <ac:spMk id="2" creationId="{76D00057-638C-87B4-BFE4-3E26DD37D23A}"/>
          </ac:spMkLst>
        </pc:spChg>
        <pc:spChg chg="del mod ord">
          <ac:chgData name="Lines, Todd" userId="afaf7c3a-e8aa-4568-882a-02ad8f9e19b0" providerId="ADAL" clId="{5FF5AC1B-ABA9-43D7-A1E3-2D92732CD6E2}" dt="2025-11-17T23:00:43.364" v="139" actId="700"/>
          <ac:spMkLst>
            <pc:docMk/>
            <pc:sldMk cId="2317815178" sldId="1245"/>
            <ac:spMk id="3" creationId="{B7EB4513-6AFE-E1AB-0CC0-E87A846DA6F7}"/>
          </ac:spMkLst>
        </pc:spChg>
        <pc:spChg chg="add mod ord">
          <ac:chgData name="Lines, Todd" userId="afaf7c3a-e8aa-4568-882a-02ad8f9e19b0" providerId="ADAL" clId="{5FF5AC1B-ABA9-43D7-A1E3-2D92732CD6E2}" dt="2025-11-17T23:00:45.381" v="142" actId="20577"/>
          <ac:spMkLst>
            <pc:docMk/>
            <pc:sldMk cId="2317815178" sldId="1245"/>
            <ac:spMk id="4" creationId="{D82205D2-D5F3-162B-5E9F-C671B0496E74}"/>
          </ac:spMkLst>
        </pc:spChg>
        <pc:spChg chg="add mod ord">
          <ac:chgData name="Lines, Todd" userId="afaf7c3a-e8aa-4568-882a-02ad8f9e19b0" providerId="ADAL" clId="{5FF5AC1B-ABA9-43D7-A1E3-2D92732CD6E2}" dt="2025-11-17T23:00:43.364" v="139" actId="700"/>
          <ac:spMkLst>
            <pc:docMk/>
            <pc:sldMk cId="2317815178" sldId="1245"/>
            <ac:spMk id="5" creationId="{A7D02365-67DB-9588-13FB-BF81594A0429}"/>
          </ac:spMkLst>
        </pc:spChg>
      </pc:sldChg>
      <pc:sldChg chg="delSp modSp add mod">
        <pc:chgData name="Lines, Todd" userId="afaf7c3a-e8aa-4568-882a-02ad8f9e19b0" providerId="ADAL" clId="{5FF5AC1B-ABA9-43D7-A1E3-2D92732CD6E2}" dt="2025-11-17T23:01:13.475" v="148" actId="478"/>
        <pc:sldMkLst>
          <pc:docMk/>
          <pc:sldMk cId="1959181775" sldId="1246"/>
        </pc:sldMkLst>
        <pc:spChg chg="del">
          <ac:chgData name="Lines, Todd" userId="afaf7c3a-e8aa-4568-882a-02ad8f9e19b0" providerId="ADAL" clId="{5FF5AC1B-ABA9-43D7-A1E3-2D92732CD6E2}" dt="2025-11-17T23:01:07.492" v="145" actId="478"/>
          <ac:spMkLst>
            <pc:docMk/>
            <pc:sldMk cId="1959181775" sldId="1246"/>
            <ac:spMk id="10" creationId="{A03A2E56-73B2-822F-DC1D-C8862C9417AF}"/>
          </ac:spMkLst>
        </pc:spChg>
        <pc:spChg chg="del mod">
          <ac:chgData name="Lines, Todd" userId="afaf7c3a-e8aa-4568-882a-02ad8f9e19b0" providerId="ADAL" clId="{5FF5AC1B-ABA9-43D7-A1E3-2D92732CD6E2}" dt="2025-11-17T23:01:11.025" v="147" actId="478"/>
          <ac:spMkLst>
            <pc:docMk/>
            <pc:sldMk cId="1959181775" sldId="1246"/>
            <ac:spMk id="30" creationId="{8D6ED0B1-B205-EBA8-0E40-4E7B2654BA7D}"/>
          </ac:spMkLst>
        </pc:spChg>
        <pc:cxnChg chg="del mod">
          <ac:chgData name="Lines, Todd" userId="afaf7c3a-e8aa-4568-882a-02ad8f9e19b0" providerId="ADAL" clId="{5FF5AC1B-ABA9-43D7-A1E3-2D92732CD6E2}" dt="2025-11-17T23:01:07.492" v="145" actId="478"/>
          <ac:cxnSpMkLst>
            <pc:docMk/>
            <pc:sldMk cId="1959181775" sldId="1246"/>
            <ac:cxnSpMk id="6" creationId="{0E4EFAF2-C596-3735-AA4D-245296EFFD09}"/>
          </ac:cxnSpMkLst>
        </pc:cxnChg>
        <pc:cxnChg chg="del mod">
          <ac:chgData name="Lines, Todd" userId="afaf7c3a-e8aa-4568-882a-02ad8f9e19b0" providerId="ADAL" clId="{5FF5AC1B-ABA9-43D7-A1E3-2D92732CD6E2}" dt="2025-11-17T23:01:07.492" v="145" actId="478"/>
          <ac:cxnSpMkLst>
            <pc:docMk/>
            <pc:sldMk cId="1959181775" sldId="1246"/>
            <ac:cxnSpMk id="7" creationId="{4C5A941A-FC0E-EEBF-D643-7E92EBE3DCD8}"/>
          </ac:cxnSpMkLst>
        </pc:cxnChg>
        <pc:cxnChg chg="del mod">
          <ac:chgData name="Lines, Todd" userId="afaf7c3a-e8aa-4568-882a-02ad8f9e19b0" providerId="ADAL" clId="{5FF5AC1B-ABA9-43D7-A1E3-2D92732CD6E2}" dt="2025-11-17T23:01:07.492" v="145" actId="478"/>
          <ac:cxnSpMkLst>
            <pc:docMk/>
            <pc:sldMk cId="1959181775" sldId="1246"/>
            <ac:cxnSpMk id="8" creationId="{EDB8E3FC-710B-684A-9D9F-063942F47A07}"/>
          </ac:cxnSpMkLst>
        </pc:cxnChg>
        <pc:cxnChg chg="del mod">
          <ac:chgData name="Lines, Todd" userId="afaf7c3a-e8aa-4568-882a-02ad8f9e19b0" providerId="ADAL" clId="{5FF5AC1B-ABA9-43D7-A1E3-2D92732CD6E2}" dt="2025-11-17T23:01:07.492" v="145" actId="478"/>
          <ac:cxnSpMkLst>
            <pc:docMk/>
            <pc:sldMk cId="1959181775" sldId="1246"/>
            <ac:cxnSpMk id="9" creationId="{A085FFF2-AD73-E8B7-6452-188F7C6569B6}"/>
          </ac:cxnSpMkLst>
        </pc:cxnChg>
        <pc:cxnChg chg="del">
          <ac:chgData name="Lines, Todd" userId="afaf7c3a-e8aa-4568-882a-02ad8f9e19b0" providerId="ADAL" clId="{5FF5AC1B-ABA9-43D7-A1E3-2D92732CD6E2}" dt="2025-11-17T23:01:13.475" v="148" actId="478"/>
          <ac:cxnSpMkLst>
            <pc:docMk/>
            <pc:sldMk cId="1959181775" sldId="1246"/>
            <ac:cxnSpMk id="26" creationId="{432605FC-B7E0-8952-86F4-AE09F3D4910A}"/>
          </ac:cxnSpMkLst>
        </pc:cxnChg>
        <pc:cxnChg chg="del">
          <ac:chgData name="Lines, Todd" userId="afaf7c3a-e8aa-4568-882a-02ad8f9e19b0" providerId="ADAL" clId="{5FF5AC1B-ABA9-43D7-A1E3-2D92732CD6E2}" dt="2025-11-17T23:01:13.475" v="148" actId="478"/>
          <ac:cxnSpMkLst>
            <pc:docMk/>
            <pc:sldMk cId="1959181775" sldId="1246"/>
            <ac:cxnSpMk id="27" creationId="{390BDBA6-1D23-D926-0052-7DDE9A433C03}"/>
          </ac:cxnSpMkLst>
        </pc:cxnChg>
        <pc:cxnChg chg="del">
          <ac:chgData name="Lines, Todd" userId="afaf7c3a-e8aa-4568-882a-02ad8f9e19b0" providerId="ADAL" clId="{5FF5AC1B-ABA9-43D7-A1E3-2D92732CD6E2}" dt="2025-11-17T23:01:13.475" v="148" actId="478"/>
          <ac:cxnSpMkLst>
            <pc:docMk/>
            <pc:sldMk cId="1959181775" sldId="1246"/>
            <ac:cxnSpMk id="28" creationId="{587EEA71-2B67-9176-9D29-0589D8060C70}"/>
          </ac:cxnSpMkLst>
        </pc:cxnChg>
        <pc:cxnChg chg="del">
          <ac:chgData name="Lines, Todd" userId="afaf7c3a-e8aa-4568-882a-02ad8f9e19b0" providerId="ADAL" clId="{5FF5AC1B-ABA9-43D7-A1E3-2D92732CD6E2}" dt="2025-11-17T23:01:13.475" v="148" actId="478"/>
          <ac:cxnSpMkLst>
            <pc:docMk/>
            <pc:sldMk cId="1959181775" sldId="1246"/>
            <ac:cxnSpMk id="29" creationId="{C9FE8124-6B17-9C20-0B0B-5DE8560C6963}"/>
          </ac:cxnSpMkLst>
        </pc:cxnChg>
      </pc:sldChg>
      <pc:sldChg chg="add">
        <pc:chgData name="Lines, Todd" userId="afaf7c3a-e8aa-4568-882a-02ad8f9e19b0" providerId="ADAL" clId="{5FF5AC1B-ABA9-43D7-A1E3-2D92732CD6E2}" dt="2025-11-17T23:01:33.372" v="149"/>
        <pc:sldMkLst>
          <pc:docMk/>
          <pc:sldMk cId="2966648992" sldId="1247"/>
        </pc:sldMkLst>
      </pc:sldChg>
      <pc:sldChg chg="addSp delSp modSp new mod">
        <pc:chgData name="Lines, Todd" userId="afaf7c3a-e8aa-4568-882a-02ad8f9e19b0" providerId="ADAL" clId="{5FF5AC1B-ABA9-43D7-A1E3-2D92732CD6E2}" dt="2025-11-17T23:09:54.453" v="173" actId="21"/>
        <pc:sldMkLst>
          <pc:docMk/>
          <pc:sldMk cId="999899486" sldId="1248"/>
        </pc:sldMkLst>
        <pc:picChg chg="add del">
          <ac:chgData name="Lines, Todd" userId="afaf7c3a-e8aa-4568-882a-02ad8f9e19b0" providerId="ADAL" clId="{5FF5AC1B-ABA9-43D7-A1E3-2D92732CD6E2}" dt="2025-11-17T23:03:46.882" v="164" actId="478"/>
          <ac:picMkLst>
            <pc:docMk/>
            <pc:sldMk cId="999899486" sldId="1248"/>
            <ac:picMk id="3" creationId="{4A75A1FA-CA28-00CD-43C6-E433923BD618}"/>
          </ac:picMkLst>
        </pc:picChg>
        <pc:picChg chg="add">
          <ac:chgData name="Lines, Todd" userId="afaf7c3a-e8aa-4568-882a-02ad8f9e19b0" providerId="ADAL" clId="{5FF5AC1B-ABA9-43D7-A1E3-2D92732CD6E2}" dt="2025-11-17T23:03:47.545" v="165" actId="22"/>
          <ac:picMkLst>
            <pc:docMk/>
            <pc:sldMk cId="999899486" sldId="1248"/>
            <ac:picMk id="5" creationId="{5262E27E-ED7D-3A05-64C4-E856231EB1DE}"/>
          </ac:picMkLst>
        </pc:picChg>
        <pc:picChg chg="del mod">
          <ac:chgData name="Lines, Todd" userId="afaf7c3a-e8aa-4568-882a-02ad8f9e19b0" providerId="ADAL" clId="{5FF5AC1B-ABA9-43D7-A1E3-2D92732CD6E2}" dt="2025-11-17T23:09:54.453" v="173" actId="21"/>
          <ac:picMkLst>
            <pc:docMk/>
            <pc:sldMk cId="999899486" sldId="1248"/>
            <ac:picMk id="6" creationId="{A5F38BC8-F0B9-226E-3FAA-8C995D0D410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5F99F-2DB3-4D3C-A0B4-277E4B73E98C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58BC5-151C-4688-BD5C-6423970F5C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10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A5995E9-268A-47CD-8EB6-6898CE55DF2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66208-4CF0-4D8F-BBD3-EFFDC88D9E4E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56DA0-4A5F-4300-B1A9-93AE455B7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3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Anamations/bamboo%20six%20hole%20flute.wma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Anamations/recorder.wma" TargetMode="External"/><Relationship Id="rId2" Type="http://schemas.openxmlformats.org/officeDocument/2006/relationships/hyperlink" Target="../../Course_Materials/PH117/recorder.w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../../Course_Materials/PH117/recorder.wma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.emf"/><Relationship Id="rId7" Type="http://schemas.openxmlformats.org/officeDocument/2006/relationships/image" Target="../media/image6.w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321CE-5045-4FA3-7B0C-E1DE67C4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7D3BE9-5E0C-0FB7-2388-E5250CBA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was a lot of math in this reading. Do we have to know it all for the test?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Yes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No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Please No</a:t>
            </a:r>
          </a:p>
        </p:txBody>
      </p:sp>
    </p:spTree>
    <p:extLst>
      <p:ext uri="{BB962C8B-B14F-4D97-AF65-F5344CB8AC3E}">
        <p14:creationId xmlns:p14="http://schemas.microsoft.com/office/powerpoint/2010/main" val="263901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533400" y="955370"/>
            <a:ext cx="1501775" cy="512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Flour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71500" y="1672920"/>
            <a:ext cx="1501775" cy="512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Sugar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44512" y="2390470"/>
            <a:ext cx="1501775" cy="512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vinegar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49275" y="3250895"/>
            <a:ext cx="1503362" cy="512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cocoa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71500" y="4054170"/>
            <a:ext cx="1501775" cy="512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Baking Soda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60387" y="4900308"/>
            <a:ext cx="1501775" cy="5127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oil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3386137" y="2484676"/>
            <a:ext cx="1192213" cy="10398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60733" y="2636953"/>
            <a:ext cx="843021" cy="735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 flipV="1">
            <a:off x="3560733" y="2636953"/>
            <a:ext cx="843021" cy="735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" idx="3"/>
            <a:endCxn id="9" idx="0"/>
          </p:cNvCxnSpPr>
          <p:nvPr/>
        </p:nvCxnSpPr>
        <p:spPr bwMode="auto">
          <a:xfrm>
            <a:off x="2035175" y="1211752"/>
            <a:ext cx="1947069" cy="127292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4"/>
          <p:cNvCxnSpPr>
            <a:stCxn id="4" idx="3"/>
            <a:endCxn id="9" idx="1"/>
          </p:cNvCxnSpPr>
          <p:nvPr/>
        </p:nvCxnSpPr>
        <p:spPr bwMode="auto">
          <a:xfrm>
            <a:off x="2073275" y="1929302"/>
            <a:ext cx="1487458" cy="70765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14"/>
          <p:cNvCxnSpPr>
            <a:stCxn id="5" idx="3"/>
            <a:endCxn id="9" idx="2"/>
          </p:cNvCxnSpPr>
          <p:nvPr/>
        </p:nvCxnSpPr>
        <p:spPr bwMode="auto">
          <a:xfrm>
            <a:off x="2046287" y="2646852"/>
            <a:ext cx="1339850" cy="35773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14"/>
          <p:cNvCxnSpPr>
            <a:stCxn id="6" idx="3"/>
            <a:endCxn id="9" idx="2"/>
          </p:cNvCxnSpPr>
          <p:nvPr/>
        </p:nvCxnSpPr>
        <p:spPr bwMode="auto">
          <a:xfrm flipV="1">
            <a:off x="2052637" y="3004583"/>
            <a:ext cx="1333500" cy="50269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14"/>
          <p:cNvCxnSpPr>
            <a:stCxn id="7" idx="3"/>
            <a:endCxn id="9" idx="3"/>
          </p:cNvCxnSpPr>
          <p:nvPr/>
        </p:nvCxnSpPr>
        <p:spPr bwMode="auto">
          <a:xfrm flipV="1">
            <a:off x="2073275" y="3372212"/>
            <a:ext cx="1487458" cy="93834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4"/>
          <p:cNvCxnSpPr>
            <a:stCxn id="8" idx="3"/>
            <a:endCxn id="9" idx="4"/>
          </p:cNvCxnSpPr>
          <p:nvPr/>
        </p:nvCxnSpPr>
        <p:spPr bwMode="auto">
          <a:xfrm flipV="1">
            <a:off x="2062162" y="3524489"/>
            <a:ext cx="1920082" cy="16322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endCxn id="14338" idx="1"/>
          </p:cNvCxnSpPr>
          <p:nvPr/>
        </p:nvCxnSpPr>
        <p:spPr bwMode="auto">
          <a:xfrm>
            <a:off x="5686379" y="2985804"/>
            <a:ext cx="355646" cy="189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 bwMode="auto">
          <a:xfrm>
            <a:off x="7413625" y="2748201"/>
            <a:ext cx="1501775" cy="5127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Chocolate cake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549275" y="5617858"/>
            <a:ext cx="1503362" cy="5127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vanilla</a:t>
            </a:r>
          </a:p>
        </p:txBody>
      </p:sp>
      <p:cxnSp>
        <p:nvCxnSpPr>
          <p:cNvPr id="20" name="Elbow Connector 14"/>
          <p:cNvCxnSpPr>
            <a:stCxn id="19" idx="3"/>
            <a:endCxn id="9" idx="4"/>
          </p:cNvCxnSpPr>
          <p:nvPr/>
        </p:nvCxnSpPr>
        <p:spPr bwMode="auto">
          <a:xfrm flipV="1">
            <a:off x="2052637" y="3524489"/>
            <a:ext cx="1929607" cy="234975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Kitchen Icon - Oven by StudioFibonacci - Kitchen oven stov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25" y="2580543"/>
            <a:ext cx="860286" cy="84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 bwMode="auto">
          <a:xfrm flipV="1">
            <a:off x="6902311" y="3003788"/>
            <a:ext cx="48418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7A1349-19A8-C73F-A26B-E46A5F3A2CF0}"/>
              </a:ext>
            </a:extLst>
          </p:cNvPr>
          <p:cNvGrpSpPr/>
          <p:nvPr/>
        </p:nvGrpSpPr>
        <p:grpSpPr>
          <a:xfrm>
            <a:off x="4875564" y="2286000"/>
            <a:ext cx="859631" cy="1437164"/>
            <a:chOff x="5417742" y="4800361"/>
            <a:chExt cx="859631" cy="1437164"/>
          </a:xfrm>
        </p:grpSpPr>
        <p:sp>
          <p:nvSpPr>
            <p:cNvPr id="14502" name="Rectangle: Rounded Corners 14501">
              <a:extLst>
                <a:ext uri="{FF2B5EF4-FFF2-40B4-BE49-F238E27FC236}">
                  <a16:creationId xmlns:a16="http://schemas.microsoft.com/office/drawing/2014/main" id="{8EA0284A-B9DE-F0A8-6A87-BF411DB8CF9C}"/>
                </a:ext>
              </a:extLst>
            </p:cNvPr>
            <p:cNvSpPr/>
            <p:nvPr/>
          </p:nvSpPr>
          <p:spPr>
            <a:xfrm>
              <a:off x="5417742" y="4800361"/>
              <a:ext cx="859631" cy="143716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03" name="Rectangle: Rounded Corners 14502">
              <a:extLst>
                <a:ext uri="{FF2B5EF4-FFF2-40B4-BE49-F238E27FC236}">
                  <a16:creationId xmlns:a16="http://schemas.microsoft.com/office/drawing/2014/main" id="{70A58826-C12C-2F94-C931-A7D228A33117}"/>
                </a:ext>
              </a:extLst>
            </p:cNvPr>
            <p:cNvSpPr/>
            <p:nvPr/>
          </p:nvSpPr>
          <p:spPr>
            <a:xfrm>
              <a:off x="5466557" y="4888266"/>
              <a:ext cx="762000" cy="126135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504" name="Straight Arrow Connector 14503">
            <a:extLst>
              <a:ext uri="{FF2B5EF4-FFF2-40B4-BE49-F238E27FC236}">
                <a16:creationId xmlns:a16="http://schemas.microsoft.com/office/drawing/2014/main" id="{98271335-FC56-864C-095B-DCC1D6DEABB5}"/>
              </a:ext>
            </a:extLst>
          </p:cNvPr>
          <p:cNvCxnSpPr>
            <a:cxnSpLocks/>
          </p:cNvCxnSpPr>
          <p:nvPr/>
        </p:nvCxnSpPr>
        <p:spPr bwMode="auto">
          <a:xfrm>
            <a:off x="4578350" y="3004582"/>
            <a:ext cx="34602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9252834">
            <a:off x="1158875" y="5257800"/>
            <a:ext cx="1503363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Flour</a:t>
            </a:r>
          </a:p>
        </p:txBody>
      </p:sp>
      <p:sp>
        <p:nvSpPr>
          <p:cNvPr id="4" name="Rectangle 3"/>
          <p:cNvSpPr/>
          <p:nvPr/>
        </p:nvSpPr>
        <p:spPr>
          <a:xfrm rot="19252834">
            <a:off x="2062163" y="5257800"/>
            <a:ext cx="1503362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Sugar</a:t>
            </a:r>
          </a:p>
        </p:txBody>
      </p:sp>
      <p:sp>
        <p:nvSpPr>
          <p:cNvPr id="5" name="Rectangle 4"/>
          <p:cNvSpPr/>
          <p:nvPr/>
        </p:nvSpPr>
        <p:spPr>
          <a:xfrm rot="19252834">
            <a:off x="2803525" y="5257800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Eggs</a:t>
            </a:r>
          </a:p>
        </p:txBody>
      </p:sp>
      <p:sp>
        <p:nvSpPr>
          <p:cNvPr id="6" name="Rectangle 5"/>
          <p:cNvSpPr/>
          <p:nvPr/>
        </p:nvSpPr>
        <p:spPr>
          <a:xfrm rot="19252834">
            <a:off x="3756025" y="5535613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Chocolate Chips</a:t>
            </a:r>
          </a:p>
        </p:txBody>
      </p:sp>
      <p:sp>
        <p:nvSpPr>
          <p:cNvPr id="7" name="Rectangle 6"/>
          <p:cNvSpPr/>
          <p:nvPr/>
        </p:nvSpPr>
        <p:spPr>
          <a:xfrm rot="19252834">
            <a:off x="4789488" y="5405438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Baking Powder</a:t>
            </a:r>
          </a:p>
        </p:txBody>
      </p:sp>
      <p:sp>
        <p:nvSpPr>
          <p:cNvPr id="8" name="Rectangle 7"/>
          <p:cNvSpPr/>
          <p:nvPr/>
        </p:nvSpPr>
        <p:spPr>
          <a:xfrm rot="19252834">
            <a:off x="5715000" y="5372100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Margarine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4600" y="1524000"/>
            <a:ext cx="1501775" cy="84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Chocolate Chip Cookies</a:t>
            </a:r>
          </a:p>
        </p:txBody>
      </p:sp>
      <p:sp>
        <p:nvSpPr>
          <p:cNvPr id="37" name="Rectangle 36"/>
          <p:cNvSpPr/>
          <p:nvPr/>
        </p:nvSpPr>
        <p:spPr>
          <a:xfrm rot="19252834">
            <a:off x="6743700" y="5322888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Vanilla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306513" y="5241925"/>
            <a:ext cx="6450012" cy="1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 flipV="1">
            <a:off x="-1012031" y="3058319"/>
            <a:ext cx="4854575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63713" y="2498725"/>
            <a:ext cx="37465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682875" y="2938463"/>
            <a:ext cx="369888" cy="2308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521075" y="4457700"/>
            <a:ext cx="331788" cy="795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441825" y="3119438"/>
            <a:ext cx="342900" cy="2138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394325" y="5062538"/>
            <a:ext cx="354013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26313" y="5051425"/>
            <a:ext cx="354012" cy="201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450013" y="3870325"/>
            <a:ext cx="327025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0018" name="TextBox 40"/>
          <p:cNvSpPr txBox="1">
            <a:spLocks noChangeArrowheads="1"/>
          </p:cNvSpPr>
          <p:nvPr/>
        </p:nvSpPr>
        <p:spPr bwMode="auto">
          <a:xfrm rot="-5400000">
            <a:off x="-256381" y="2958306"/>
            <a:ext cx="25114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Mass of ingredient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881063" y="939495"/>
            <a:ext cx="7402512" cy="5191125"/>
            <a:chOff x="881743" y="702129"/>
            <a:chExt cx="7402286" cy="5927282"/>
          </a:xfrm>
        </p:grpSpPr>
        <p:sp>
          <p:nvSpPr>
            <p:cNvPr id="3" name="Rectangle 2"/>
            <p:cNvSpPr/>
            <p:nvPr/>
          </p:nvSpPr>
          <p:spPr>
            <a:xfrm>
              <a:off x="881743" y="702129"/>
              <a:ext cx="1501729" cy="587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440Hz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19842" y="1523248"/>
              <a:ext cx="1501729" cy="5891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880Hz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92855" y="2346180"/>
              <a:ext cx="1501729" cy="587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1320Hz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97618" y="3330434"/>
              <a:ext cx="1503316" cy="5891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1760Hz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919842" y="4251248"/>
              <a:ext cx="1501729" cy="587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2200Hz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08729" y="5219189"/>
              <a:ext cx="1501729" cy="58910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2640Hz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572567" y="2498440"/>
              <a:ext cx="1192177" cy="11927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>
              <a:stCxn id="9" idx="1"/>
              <a:endCxn id="9" idx="5"/>
            </p:cNvCxnSpPr>
            <p:nvPr/>
          </p:nvCxnSpPr>
          <p:spPr>
            <a:xfrm rot="16200000" flipH="1">
              <a:off x="4747221" y="2672419"/>
              <a:ext cx="842870" cy="84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3"/>
              <a:endCxn id="9" idx="7"/>
            </p:cNvCxnSpPr>
            <p:nvPr/>
          </p:nvCxnSpPr>
          <p:spPr>
            <a:xfrm rot="5400000" flipH="1" flipV="1">
              <a:off x="4747221" y="2672419"/>
              <a:ext cx="842870" cy="84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3" idx="3"/>
              <a:endCxn id="9" idx="0"/>
            </p:cNvCxnSpPr>
            <p:nvPr/>
          </p:nvCxnSpPr>
          <p:spPr>
            <a:xfrm>
              <a:off x="2383472" y="995774"/>
              <a:ext cx="2784390" cy="150266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4"/>
            <p:cNvCxnSpPr>
              <a:stCxn id="4" idx="3"/>
              <a:endCxn id="9" idx="1"/>
            </p:cNvCxnSpPr>
            <p:nvPr/>
          </p:nvCxnSpPr>
          <p:spPr>
            <a:xfrm>
              <a:off x="2421571" y="1818706"/>
              <a:ext cx="2325616" cy="85374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14"/>
            <p:cNvCxnSpPr>
              <a:stCxn id="5" idx="3"/>
              <a:endCxn id="9" idx="2"/>
            </p:cNvCxnSpPr>
            <p:nvPr/>
          </p:nvCxnSpPr>
          <p:spPr>
            <a:xfrm>
              <a:off x="2394584" y="2639825"/>
              <a:ext cx="2177984" cy="4549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14"/>
            <p:cNvCxnSpPr>
              <a:stCxn id="6" idx="3"/>
              <a:endCxn id="9" idx="2"/>
            </p:cNvCxnSpPr>
            <p:nvPr/>
          </p:nvCxnSpPr>
          <p:spPr>
            <a:xfrm flipV="1">
              <a:off x="2400934" y="3094793"/>
              <a:ext cx="2171634" cy="52928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14"/>
            <p:cNvCxnSpPr>
              <a:stCxn id="7" idx="3"/>
              <a:endCxn id="9" idx="3"/>
            </p:cNvCxnSpPr>
            <p:nvPr/>
          </p:nvCxnSpPr>
          <p:spPr>
            <a:xfrm flipV="1">
              <a:off x="2421571" y="3515322"/>
              <a:ext cx="2325616" cy="102957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14"/>
            <p:cNvCxnSpPr>
              <a:stCxn id="8" idx="3"/>
              <a:endCxn id="9" idx="4"/>
            </p:cNvCxnSpPr>
            <p:nvPr/>
          </p:nvCxnSpPr>
          <p:spPr>
            <a:xfrm flipV="1">
              <a:off x="2410458" y="3691147"/>
              <a:ext cx="2757404" cy="182168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9" idx="6"/>
              <a:endCxn id="35" idx="1"/>
            </p:cNvCxnSpPr>
            <p:nvPr/>
          </p:nvCxnSpPr>
          <p:spPr>
            <a:xfrm flipV="1">
              <a:off x="5764744" y="3091168"/>
              <a:ext cx="1017556" cy="36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6782300" y="2797523"/>
              <a:ext cx="1501729" cy="587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Trumpet A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97618" y="6042121"/>
              <a:ext cx="1503316" cy="587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3080Hz</a:t>
              </a:r>
            </a:p>
          </p:txBody>
        </p:sp>
        <p:cxnSp>
          <p:nvCxnSpPr>
            <p:cNvPr id="20" name="Elbow Connector 14"/>
            <p:cNvCxnSpPr>
              <a:stCxn id="19" idx="3"/>
              <a:endCxn id="9" idx="4"/>
            </p:cNvCxnSpPr>
            <p:nvPr/>
          </p:nvCxnSpPr>
          <p:spPr>
            <a:xfrm flipV="1">
              <a:off x="2400934" y="3691147"/>
              <a:ext cx="2766929" cy="264461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881063" y="903995"/>
            <a:ext cx="7402512" cy="5295900"/>
            <a:chOff x="881743" y="702129"/>
            <a:chExt cx="7402286" cy="5927282"/>
          </a:xfrm>
        </p:grpSpPr>
        <p:sp>
          <p:nvSpPr>
            <p:cNvPr id="3" name="Rectangle 2"/>
            <p:cNvSpPr/>
            <p:nvPr/>
          </p:nvSpPr>
          <p:spPr>
            <a:xfrm>
              <a:off x="881743" y="702129"/>
              <a:ext cx="1501729" cy="5881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440Hz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92855" y="2345636"/>
              <a:ext cx="1501729" cy="5881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1320Hz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919842" y="4250326"/>
              <a:ext cx="1501729" cy="5881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2200Hz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572567" y="2498437"/>
              <a:ext cx="1192177" cy="11922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>
              <a:stCxn id="9" idx="1"/>
              <a:endCxn id="9" idx="5"/>
            </p:cNvCxnSpPr>
            <p:nvPr/>
          </p:nvCxnSpPr>
          <p:spPr>
            <a:xfrm rot="16200000" flipH="1">
              <a:off x="4746675" y="2673072"/>
              <a:ext cx="843962" cy="84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3"/>
              <a:endCxn id="9" idx="7"/>
            </p:cNvCxnSpPr>
            <p:nvPr/>
          </p:nvCxnSpPr>
          <p:spPr>
            <a:xfrm rot="5400000" flipH="1" flipV="1">
              <a:off x="4746675" y="2673072"/>
              <a:ext cx="843962" cy="842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3" idx="3"/>
              <a:endCxn id="9" idx="0"/>
            </p:cNvCxnSpPr>
            <p:nvPr/>
          </p:nvCxnSpPr>
          <p:spPr>
            <a:xfrm>
              <a:off x="2383472" y="995295"/>
              <a:ext cx="2784390" cy="150314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14"/>
            <p:cNvCxnSpPr>
              <a:stCxn id="5" idx="3"/>
              <a:endCxn id="9" idx="2"/>
            </p:cNvCxnSpPr>
            <p:nvPr/>
          </p:nvCxnSpPr>
          <p:spPr>
            <a:xfrm>
              <a:off x="2394584" y="2640578"/>
              <a:ext cx="2177984" cy="45307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14"/>
            <p:cNvCxnSpPr>
              <a:stCxn id="7" idx="3"/>
              <a:endCxn id="9" idx="3"/>
            </p:cNvCxnSpPr>
            <p:nvPr/>
          </p:nvCxnSpPr>
          <p:spPr>
            <a:xfrm flipV="1">
              <a:off x="2421571" y="3516522"/>
              <a:ext cx="2325616" cy="102874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9" idx="6"/>
              <a:endCxn id="35" idx="1"/>
            </p:cNvCxnSpPr>
            <p:nvPr/>
          </p:nvCxnSpPr>
          <p:spPr>
            <a:xfrm flipV="1">
              <a:off x="5764744" y="3091876"/>
              <a:ext cx="1017556" cy="17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6782300" y="2796933"/>
              <a:ext cx="1501729" cy="5881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Clarinet A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97618" y="6041303"/>
              <a:ext cx="1503316" cy="58810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tx1"/>
                  </a:solidFill>
                </a:rPr>
                <a:t>3080Hz</a:t>
              </a:r>
            </a:p>
          </p:txBody>
        </p:sp>
        <p:cxnSp>
          <p:nvCxnSpPr>
            <p:cNvPr id="20" name="Elbow Connector 14"/>
            <p:cNvCxnSpPr>
              <a:stCxn id="19" idx="3"/>
              <a:endCxn id="9" idx="4"/>
            </p:cNvCxnSpPr>
            <p:nvPr/>
          </p:nvCxnSpPr>
          <p:spPr>
            <a:xfrm flipV="1">
              <a:off x="2400934" y="3690645"/>
              <a:ext cx="2766929" cy="264560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9252834">
            <a:off x="1158875" y="5257800"/>
            <a:ext cx="1503363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440Hz</a:t>
            </a:r>
          </a:p>
        </p:txBody>
      </p:sp>
      <p:sp>
        <p:nvSpPr>
          <p:cNvPr id="4" name="Rectangle 3"/>
          <p:cNvSpPr/>
          <p:nvPr/>
        </p:nvSpPr>
        <p:spPr>
          <a:xfrm rot="19252834">
            <a:off x="2062163" y="5257800"/>
            <a:ext cx="1503362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880Hz</a:t>
            </a:r>
          </a:p>
        </p:txBody>
      </p:sp>
      <p:sp>
        <p:nvSpPr>
          <p:cNvPr id="5" name="Rectangle 4"/>
          <p:cNvSpPr/>
          <p:nvPr/>
        </p:nvSpPr>
        <p:spPr>
          <a:xfrm rot="19252834">
            <a:off x="2803525" y="5257800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1320Hz</a:t>
            </a:r>
          </a:p>
        </p:txBody>
      </p:sp>
      <p:sp>
        <p:nvSpPr>
          <p:cNvPr id="6" name="Rectangle 5"/>
          <p:cNvSpPr/>
          <p:nvPr/>
        </p:nvSpPr>
        <p:spPr>
          <a:xfrm rot="19252834">
            <a:off x="3756025" y="5535613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1760Hz</a:t>
            </a:r>
          </a:p>
        </p:txBody>
      </p:sp>
      <p:sp>
        <p:nvSpPr>
          <p:cNvPr id="7" name="Rectangle 6"/>
          <p:cNvSpPr/>
          <p:nvPr/>
        </p:nvSpPr>
        <p:spPr>
          <a:xfrm rot="19252834">
            <a:off x="4789488" y="5405438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2200Hz</a:t>
            </a:r>
          </a:p>
        </p:txBody>
      </p:sp>
      <p:sp>
        <p:nvSpPr>
          <p:cNvPr id="8" name="Rectangle 7"/>
          <p:cNvSpPr/>
          <p:nvPr/>
        </p:nvSpPr>
        <p:spPr>
          <a:xfrm rot="19252834">
            <a:off x="5715000" y="5372100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2640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4600" y="1524000"/>
            <a:ext cx="1501775" cy="587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Trumpet A</a:t>
            </a:r>
          </a:p>
        </p:txBody>
      </p:sp>
      <p:sp>
        <p:nvSpPr>
          <p:cNvPr id="37" name="Rectangle 36"/>
          <p:cNvSpPr/>
          <p:nvPr/>
        </p:nvSpPr>
        <p:spPr>
          <a:xfrm rot="19252834">
            <a:off x="6743700" y="5322888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3080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306513" y="5241925"/>
            <a:ext cx="6450012" cy="1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 flipV="1">
            <a:off x="-1012031" y="3058319"/>
            <a:ext cx="4854575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63713" y="2498725"/>
            <a:ext cx="37465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682875" y="1981200"/>
            <a:ext cx="387350" cy="326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521075" y="2987675"/>
            <a:ext cx="349250" cy="2265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394325" y="4408488"/>
            <a:ext cx="354013" cy="854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26313" y="4849813"/>
            <a:ext cx="365125" cy="40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3088" name="TextBox 40"/>
          <p:cNvSpPr txBox="1">
            <a:spLocks noChangeArrowheads="1"/>
          </p:cNvSpPr>
          <p:nvPr/>
        </p:nvSpPr>
        <p:spPr bwMode="auto">
          <a:xfrm rot="-5400000">
            <a:off x="-342106" y="2958306"/>
            <a:ext cx="2682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Amplitude of Partial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35475" y="4495800"/>
            <a:ext cx="387350" cy="757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16675" y="4800601"/>
            <a:ext cx="38735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9252834">
            <a:off x="1158875" y="5257800"/>
            <a:ext cx="1503363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440Hz</a:t>
            </a:r>
          </a:p>
        </p:txBody>
      </p:sp>
      <p:sp>
        <p:nvSpPr>
          <p:cNvPr id="4" name="Rectangle 3"/>
          <p:cNvSpPr/>
          <p:nvPr/>
        </p:nvSpPr>
        <p:spPr>
          <a:xfrm rot="19252834">
            <a:off x="2062163" y="5257800"/>
            <a:ext cx="1503362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880Hz</a:t>
            </a:r>
          </a:p>
        </p:txBody>
      </p:sp>
      <p:sp>
        <p:nvSpPr>
          <p:cNvPr id="5" name="Rectangle 4"/>
          <p:cNvSpPr/>
          <p:nvPr/>
        </p:nvSpPr>
        <p:spPr>
          <a:xfrm rot="19252834">
            <a:off x="2803525" y="5257800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1320Hz</a:t>
            </a:r>
          </a:p>
        </p:txBody>
      </p:sp>
      <p:sp>
        <p:nvSpPr>
          <p:cNvPr id="6" name="Rectangle 5"/>
          <p:cNvSpPr/>
          <p:nvPr/>
        </p:nvSpPr>
        <p:spPr>
          <a:xfrm rot="19252834">
            <a:off x="3756025" y="5535613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1760Hz</a:t>
            </a:r>
          </a:p>
        </p:txBody>
      </p:sp>
      <p:sp>
        <p:nvSpPr>
          <p:cNvPr id="7" name="Rectangle 6"/>
          <p:cNvSpPr/>
          <p:nvPr/>
        </p:nvSpPr>
        <p:spPr>
          <a:xfrm rot="19252834">
            <a:off x="4789488" y="5405438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2200Hz</a:t>
            </a:r>
          </a:p>
        </p:txBody>
      </p:sp>
      <p:sp>
        <p:nvSpPr>
          <p:cNvPr id="8" name="Rectangle 7"/>
          <p:cNvSpPr/>
          <p:nvPr/>
        </p:nvSpPr>
        <p:spPr>
          <a:xfrm rot="19252834">
            <a:off x="5715000" y="5372100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2640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324600" y="1524000"/>
            <a:ext cx="1501775" cy="587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Clarinet A</a:t>
            </a:r>
          </a:p>
        </p:txBody>
      </p:sp>
      <p:sp>
        <p:nvSpPr>
          <p:cNvPr id="37" name="Rectangle 36"/>
          <p:cNvSpPr/>
          <p:nvPr/>
        </p:nvSpPr>
        <p:spPr>
          <a:xfrm rot="19252834">
            <a:off x="6743700" y="5322888"/>
            <a:ext cx="1501775" cy="58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3080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306513" y="5241925"/>
            <a:ext cx="6450012" cy="1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 flipV="1">
            <a:off x="-1012031" y="3058319"/>
            <a:ext cx="4854575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763713" y="2498725"/>
            <a:ext cx="37465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682875" y="5200650"/>
            <a:ext cx="387350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521075" y="2987675"/>
            <a:ext cx="349250" cy="2265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394325" y="4408488"/>
            <a:ext cx="354013" cy="854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26313" y="4849813"/>
            <a:ext cx="365125" cy="40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3088" name="TextBox 40"/>
          <p:cNvSpPr txBox="1">
            <a:spLocks noChangeArrowheads="1"/>
          </p:cNvSpPr>
          <p:nvPr/>
        </p:nvSpPr>
        <p:spPr bwMode="auto">
          <a:xfrm rot="-5400000">
            <a:off x="-342106" y="2958306"/>
            <a:ext cx="2682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Amplitude of Partial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35475" y="5207000"/>
            <a:ext cx="387350" cy="4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16675" y="5211763"/>
            <a:ext cx="387350" cy="46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09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788" y="1330325"/>
            <a:ext cx="7300912" cy="487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2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13" y="792433"/>
            <a:ext cx="8447087" cy="564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ross 6"/>
          <p:cNvSpPr/>
          <p:nvPr/>
        </p:nvSpPr>
        <p:spPr>
          <a:xfrm>
            <a:off x="4408488" y="1624283"/>
            <a:ext cx="473075" cy="474662"/>
          </a:xfrm>
          <a:prstGeom prst="plus">
            <a:avLst>
              <a:gd name="adj" fmla="val 42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Cross 7"/>
          <p:cNvSpPr/>
          <p:nvPr/>
        </p:nvSpPr>
        <p:spPr>
          <a:xfrm>
            <a:off x="4414838" y="2527570"/>
            <a:ext cx="473075" cy="474663"/>
          </a:xfrm>
          <a:prstGeom prst="plus">
            <a:avLst>
              <a:gd name="adj" fmla="val 42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Cross 8"/>
          <p:cNvSpPr/>
          <p:nvPr/>
        </p:nvSpPr>
        <p:spPr>
          <a:xfrm>
            <a:off x="4386263" y="3318145"/>
            <a:ext cx="474662" cy="473075"/>
          </a:xfrm>
          <a:prstGeom prst="plus">
            <a:avLst>
              <a:gd name="adj" fmla="val 422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Equal 10"/>
          <p:cNvSpPr/>
          <p:nvPr/>
        </p:nvSpPr>
        <p:spPr>
          <a:xfrm>
            <a:off x="4262438" y="4302395"/>
            <a:ext cx="782637" cy="5715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223.9.3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800" dirty="0"/>
              <a:t>If a trumpet sound is made of many frequencies, which frequency gives the sound it’s musical note?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The fundamental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The second harmonic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The third harmonic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The fourth harmonic</a:t>
            </a:r>
          </a:p>
        </p:txBody>
      </p:sp>
      <p:sp>
        <p:nvSpPr>
          <p:cNvPr id="829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164D1B-69C2-4734-9A54-A71F13ACE64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8F0A1-C006-6E47-9C64-82543037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7DB1D7-1659-4DB9-D267-88679C6167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986"/>
          <a:stretch>
            <a:fillRect/>
          </a:stretch>
        </p:blipFill>
        <p:spPr>
          <a:xfrm>
            <a:off x="1137" y="1752600"/>
            <a:ext cx="9144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8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D321CE-5045-4FA3-7B0C-E1DE67C47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7D3BE9-5E0C-0FB7-2388-E5250CBA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I know what from this lecture will be on the test?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Wild guessing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Just memorize it all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Look at what is in the next homework assignment and in the concept questions in the lecture slides.</a:t>
            </a:r>
          </a:p>
        </p:txBody>
      </p:sp>
    </p:spTree>
    <p:extLst>
      <p:ext uri="{BB962C8B-B14F-4D97-AF65-F5344CB8AC3E}">
        <p14:creationId xmlns:p14="http://schemas.microsoft.com/office/powerpoint/2010/main" val="127564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50925-6238-53D8-4ABF-19C946BB2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8D0DD3-A6D3-16EB-F2D3-BFF7EFA95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986"/>
          <a:stretch>
            <a:fillRect/>
          </a:stretch>
        </p:blipFill>
        <p:spPr>
          <a:xfrm>
            <a:off x="1137" y="1752600"/>
            <a:ext cx="9144000" cy="3505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9A3282-B05C-74E6-49C1-3999D56D9D6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096000" y="1752600"/>
            <a:ext cx="957309" cy="9113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25C516-B0F3-F56C-10E2-669C1746BCF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172200" y="1752600"/>
            <a:ext cx="881109" cy="1139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AC18704-51F1-B252-9D96-7A083846FAE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248400" y="1752600"/>
            <a:ext cx="804909" cy="1139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BEADFB-0FBB-8179-4AD4-1AE127D8BA0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324600" y="1752600"/>
            <a:ext cx="728709" cy="12923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3">
            <a:extLst>
              <a:ext uri="{FF2B5EF4-FFF2-40B4-BE49-F238E27FC236}">
                <a16:creationId xmlns:a16="http://schemas.microsoft.com/office/drawing/2014/main" id="{FC860EEB-301F-8B92-504C-69E168573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044714"/>
            <a:ext cx="25242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Peaks in spectrograph </a:t>
            </a:r>
          </a:p>
          <a:p>
            <a:r>
              <a:rPr lang="en-US" sz="2000" dirty="0"/>
              <a:t>show partials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890558-6AD8-F57E-6E00-EF233D4CE89A}"/>
              </a:ext>
            </a:extLst>
          </p:cNvPr>
          <p:cNvCxnSpPr>
            <a:cxnSpLocks/>
          </p:cNvCxnSpPr>
          <p:nvPr/>
        </p:nvCxnSpPr>
        <p:spPr>
          <a:xfrm flipV="1">
            <a:off x="3101974" y="5029200"/>
            <a:ext cx="250826" cy="62071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E37F9F-01EB-DFF0-4873-DEAF8E4D5366}"/>
              </a:ext>
            </a:extLst>
          </p:cNvPr>
          <p:cNvCxnSpPr>
            <a:cxnSpLocks/>
          </p:cNvCxnSpPr>
          <p:nvPr/>
        </p:nvCxnSpPr>
        <p:spPr>
          <a:xfrm flipV="1">
            <a:off x="3101975" y="4800600"/>
            <a:ext cx="555625" cy="86518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CCEE0D-04DA-2D9D-BD22-8683229BB718}"/>
              </a:ext>
            </a:extLst>
          </p:cNvPr>
          <p:cNvCxnSpPr>
            <a:cxnSpLocks/>
          </p:cNvCxnSpPr>
          <p:nvPr/>
        </p:nvCxnSpPr>
        <p:spPr>
          <a:xfrm flipV="1">
            <a:off x="3101974" y="4724400"/>
            <a:ext cx="860426" cy="94138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52B2F4-1734-A23A-FF4A-7B90623983E7}"/>
              </a:ext>
            </a:extLst>
          </p:cNvPr>
          <p:cNvCxnSpPr>
            <a:cxnSpLocks/>
          </p:cNvCxnSpPr>
          <p:nvPr/>
        </p:nvCxnSpPr>
        <p:spPr>
          <a:xfrm flipV="1">
            <a:off x="3101974" y="4705351"/>
            <a:ext cx="1241426" cy="96043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1">
            <a:extLst>
              <a:ext uri="{FF2B5EF4-FFF2-40B4-BE49-F238E27FC236}">
                <a16:creationId xmlns:a16="http://schemas.microsoft.com/office/drawing/2014/main" id="{AE709EBA-D4BA-D5D8-C107-5D2F34ECB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5684838"/>
            <a:ext cx="8266113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Strip chart also shows partials, brighter color means higher peak</a:t>
            </a:r>
          </a:p>
          <a:p>
            <a:r>
              <a:rPr lang="en-US" dirty="0"/>
              <a:t>It is like looking at the spectrograph (on the right), but from above, and repeated for each second of playing </a:t>
            </a:r>
          </a:p>
        </p:txBody>
      </p:sp>
    </p:spTree>
    <p:extLst>
      <p:ext uri="{BB962C8B-B14F-4D97-AF65-F5344CB8AC3E}">
        <p14:creationId xmlns:p14="http://schemas.microsoft.com/office/powerpoint/2010/main" val="3059306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AA7FE1-D31A-2700-E1F8-E8421103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986"/>
          <a:stretch>
            <a:fillRect/>
          </a:stretch>
        </p:blipFill>
        <p:spPr>
          <a:xfrm>
            <a:off x="1137" y="1752600"/>
            <a:ext cx="9144000" cy="3505200"/>
          </a:xfrm>
          <a:prstGeom prst="rect">
            <a:avLst/>
          </a:prstGeom>
        </p:spPr>
      </p:pic>
      <p:cxnSp>
        <p:nvCxnSpPr>
          <p:cNvPr id="4" name="Straight Arrow Connector 3"/>
          <p:cNvCxnSpPr>
            <a:cxnSpLocks/>
            <a:stCxn id="648196" idx="3"/>
          </p:cNvCxnSpPr>
          <p:nvPr/>
        </p:nvCxnSpPr>
        <p:spPr>
          <a:xfrm flipV="1">
            <a:off x="2544762" y="4583603"/>
            <a:ext cx="1358901" cy="148937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cxnSpLocks/>
            <a:stCxn id="648196" idx="3"/>
          </p:cNvCxnSpPr>
          <p:nvPr/>
        </p:nvCxnSpPr>
        <p:spPr>
          <a:xfrm flipV="1">
            <a:off x="2544762" y="3810000"/>
            <a:ext cx="3703638" cy="226298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196" name="TextBox 21"/>
          <p:cNvSpPr txBox="1">
            <a:spLocks noChangeArrowheads="1"/>
          </p:cNvSpPr>
          <p:nvPr/>
        </p:nvSpPr>
        <p:spPr bwMode="auto">
          <a:xfrm>
            <a:off x="76200" y="5287963"/>
            <a:ext cx="246856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Notice that there are non-harmonic partials in this instrument too!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2E27E-ED7D-3A05-64C4-E856231E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9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223.9.3.1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800" dirty="0"/>
              <a:t>We can make a sound spectrum to see what frequencies are in a complex sound. Are light signals also made of multiple frequencies?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Yes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No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This is all crazy</a:t>
            </a:r>
          </a:p>
        </p:txBody>
      </p:sp>
      <p:sp>
        <p:nvSpPr>
          <p:cNvPr id="829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164D1B-69C2-4734-9A54-A71F13ACE64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44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Application: Light Spectra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999" y="2233614"/>
            <a:ext cx="7453021" cy="2338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146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Application: Industrial Monitoring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 t="3201"/>
          <a:stretch>
            <a:fillRect/>
          </a:stretch>
        </p:blipFill>
        <p:spPr bwMode="auto">
          <a:xfrm>
            <a:off x="958850" y="1177925"/>
            <a:ext cx="702310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9250" y="4651375"/>
            <a:ext cx="4683125" cy="202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Application, Vibrometry Target ID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t="8987"/>
          <a:stretch>
            <a:fillRect/>
          </a:stretch>
        </p:blipFill>
        <p:spPr bwMode="auto">
          <a:xfrm>
            <a:off x="1039813" y="1158875"/>
            <a:ext cx="7280275" cy="51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Square Wave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963" y="1822450"/>
            <a:ext cx="4926012" cy="3276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Square Wave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2513" y="2143125"/>
            <a:ext cx="4708525" cy="3132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223.8.4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/>
              <a:t>I have two waves coming from speakers in my room. I am sitting 3 wavelengths away from one speaker and 6 wavelengths away from the other speaker. I hear..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Twice the normal loudness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4 times the normal loudness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8 times the normal loudness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US" dirty="0"/>
              <a:t>Practically nothing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/>
              <a:t>Example: Square Wave, More Terms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2593975"/>
            <a:ext cx="8218487" cy="1706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Square Wave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3750" y="2233613"/>
            <a:ext cx="4089400" cy="2717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055" name="Rectangle 6"/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/>
        </p:nvGraphicFramePr>
        <p:xfrm>
          <a:off x="1044575" y="2797175"/>
          <a:ext cx="260508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640" imgH="431640" progId="Equation.3">
                  <p:embed/>
                </p:oleObj>
              </mc:Choice>
              <mc:Fallback>
                <p:oleObj name="Equation" r:id="rId3" imgW="1574640" imgH="431640" progId="Equation.3">
                  <p:embed/>
                  <p:pic>
                    <p:nvPicPr>
                      <p:cNvPr id="205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2797175"/>
                        <a:ext cx="2605088" cy="71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51" name="Object 7"/>
          <p:cNvGraphicFramePr>
            <a:graphicFrameLocks noChangeAspect="1"/>
          </p:cNvGraphicFramePr>
          <p:nvPr/>
        </p:nvGraphicFramePr>
        <p:xfrm>
          <a:off x="1123950" y="5289550"/>
          <a:ext cx="6481763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241520" imgH="431640" progId="Equation.3">
                  <p:embed/>
                </p:oleObj>
              </mc:Choice>
              <mc:Fallback>
                <p:oleObj name="Equation" r:id="rId5" imgW="4241520" imgH="431640" progId="Equation.3">
                  <p:embed/>
                  <p:pic>
                    <p:nvPicPr>
                      <p:cNvPr id="20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5289550"/>
                        <a:ext cx="6481763" cy="661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638BB47C-C422-4A10-B689-497035EA9408}"/>
              </a:ext>
            </a:extLst>
          </p:cNvPr>
          <p:cNvSpPr/>
          <p:nvPr/>
        </p:nvSpPr>
        <p:spPr>
          <a:xfrm>
            <a:off x="1600200" y="4181218"/>
            <a:ext cx="1816443" cy="988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E4D206-3BDC-4C5D-94B1-73D7EE99CA1A}"/>
              </a:ext>
            </a:extLst>
          </p:cNvPr>
          <p:cNvSpPr/>
          <p:nvPr/>
        </p:nvSpPr>
        <p:spPr>
          <a:xfrm>
            <a:off x="2326160" y="4131790"/>
            <a:ext cx="296563" cy="191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439C46-AC36-4DEF-B25E-B86DFB2AE2BB}"/>
              </a:ext>
            </a:extLst>
          </p:cNvPr>
          <p:cNvSpPr/>
          <p:nvPr/>
        </p:nvSpPr>
        <p:spPr>
          <a:xfrm>
            <a:off x="1779374" y="1479722"/>
            <a:ext cx="231689" cy="15754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3D1BE2-819C-409E-B48E-FB4A7FDF094A}"/>
              </a:ext>
            </a:extLst>
          </p:cNvPr>
          <p:cNvSpPr/>
          <p:nvPr/>
        </p:nvSpPr>
        <p:spPr>
          <a:xfrm>
            <a:off x="2903839" y="1479722"/>
            <a:ext cx="231689" cy="15754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16947-B17F-4EBD-9B5A-F1A096A4FBBE}"/>
              </a:ext>
            </a:extLst>
          </p:cNvPr>
          <p:cNvSpPr/>
          <p:nvPr/>
        </p:nvSpPr>
        <p:spPr>
          <a:xfrm>
            <a:off x="1547684" y="5657850"/>
            <a:ext cx="1816443" cy="1575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7D40F4-F2D3-4496-AC02-24E4CE42F1BD}"/>
              </a:ext>
            </a:extLst>
          </p:cNvPr>
          <p:cNvSpPr/>
          <p:nvPr/>
        </p:nvSpPr>
        <p:spPr>
          <a:xfrm>
            <a:off x="1995617" y="2029598"/>
            <a:ext cx="231689" cy="15754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0E9E7-4C98-4919-93E6-6622614FFE63}"/>
              </a:ext>
            </a:extLst>
          </p:cNvPr>
          <p:cNvSpPr/>
          <p:nvPr/>
        </p:nvSpPr>
        <p:spPr>
          <a:xfrm>
            <a:off x="2740111" y="2029598"/>
            <a:ext cx="231689" cy="15754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101ED7-8E74-473B-AAAE-432D77DB9093}"/>
              </a:ext>
            </a:extLst>
          </p:cNvPr>
          <p:cNvSpPr/>
          <p:nvPr/>
        </p:nvSpPr>
        <p:spPr>
          <a:xfrm>
            <a:off x="1569308" y="2565572"/>
            <a:ext cx="1816443" cy="988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2AF1A3-E704-4D76-AE3A-D8F9775D3904}"/>
              </a:ext>
            </a:extLst>
          </p:cNvPr>
          <p:cNvSpPr/>
          <p:nvPr/>
        </p:nvSpPr>
        <p:spPr>
          <a:xfrm>
            <a:off x="2344696" y="2506877"/>
            <a:ext cx="231689" cy="203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290526-B380-4D49-910C-D7FA0D807BFE}"/>
              </a:ext>
            </a:extLst>
          </p:cNvPr>
          <p:cNvSpPr/>
          <p:nvPr/>
        </p:nvSpPr>
        <p:spPr>
          <a:xfrm>
            <a:off x="2035775" y="3347137"/>
            <a:ext cx="846438" cy="342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CBE245-569A-4A2C-B37C-65754AAA062C}"/>
              </a:ext>
            </a:extLst>
          </p:cNvPr>
          <p:cNvSpPr/>
          <p:nvPr/>
        </p:nvSpPr>
        <p:spPr>
          <a:xfrm>
            <a:off x="2165523" y="3774990"/>
            <a:ext cx="231689" cy="15754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8B87E2-9E39-40C3-8257-FE3E448C4EFB}"/>
              </a:ext>
            </a:extLst>
          </p:cNvPr>
          <p:cNvSpPr/>
          <p:nvPr/>
        </p:nvSpPr>
        <p:spPr>
          <a:xfrm>
            <a:off x="2530045" y="3765723"/>
            <a:ext cx="231689" cy="15754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EEB238-B7C2-435B-9FB6-A98016E8898F}"/>
              </a:ext>
            </a:extLst>
          </p:cNvPr>
          <p:cNvSpPr/>
          <p:nvPr/>
        </p:nvSpPr>
        <p:spPr>
          <a:xfrm>
            <a:off x="1998706" y="4627606"/>
            <a:ext cx="231689" cy="15754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A44C7C-EC5E-41AE-8422-1DF10C3C4BE1}"/>
              </a:ext>
            </a:extLst>
          </p:cNvPr>
          <p:cNvSpPr/>
          <p:nvPr/>
        </p:nvSpPr>
        <p:spPr>
          <a:xfrm>
            <a:off x="2743200" y="4627606"/>
            <a:ext cx="231689" cy="15754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BD1B8A1-F2C0-4029-AD2A-70BE3D042D82}"/>
              </a:ext>
            </a:extLst>
          </p:cNvPr>
          <p:cNvSpPr/>
          <p:nvPr/>
        </p:nvSpPr>
        <p:spPr>
          <a:xfrm>
            <a:off x="2066667" y="1181615"/>
            <a:ext cx="797011" cy="4466969"/>
          </a:xfrm>
          <a:custGeom>
            <a:avLst/>
            <a:gdLst>
              <a:gd name="connsiteX0" fmla="*/ 506627 w 1050324"/>
              <a:gd name="connsiteY0" fmla="*/ 0 h 5955957"/>
              <a:gd name="connsiteX1" fmla="*/ 0 w 1050324"/>
              <a:gd name="connsiteY1" fmla="*/ 457200 h 5955957"/>
              <a:gd name="connsiteX2" fmla="*/ 840260 w 1050324"/>
              <a:gd name="connsiteY2" fmla="*/ 1210963 h 5955957"/>
              <a:gd name="connsiteX3" fmla="*/ 395416 w 1050324"/>
              <a:gd name="connsiteY3" fmla="*/ 2903838 h 5955957"/>
              <a:gd name="connsiteX4" fmla="*/ 827903 w 1050324"/>
              <a:gd name="connsiteY4" fmla="*/ 4732638 h 5955957"/>
              <a:gd name="connsiteX5" fmla="*/ 148281 w 1050324"/>
              <a:gd name="connsiteY5" fmla="*/ 5955957 h 5955957"/>
              <a:gd name="connsiteX6" fmla="*/ 902043 w 1050324"/>
              <a:gd name="connsiteY6" fmla="*/ 5931244 h 5955957"/>
              <a:gd name="connsiteX7" fmla="*/ 271849 w 1050324"/>
              <a:gd name="connsiteY7" fmla="*/ 4720281 h 5955957"/>
              <a:gd name="connsiteX8" fmla="*/ 630195 w 1050324"/>
              <a:gd name="connsiteY8" fmla="*/ 2891481 h 5955957"/>
              <a:gd name="connsiteX9" fmla="*/ 247135 w 1050324"/>
              <a:gd name="connsiteY9" fmla="*/ 1223319 h 5955957"/>
              <a:gd name="connsiteX10" fmla="*/ 1050324 w 1050324"/>
              <a:gd name="connsiteY10" fmla="*/ 494271 h 5955957"/>
              <a:gd name="connsiteX11" fmla="*/ 506627 w 1050324"/>
              <a:gd name="connsiteY11" fmla="*/ 0 h 5955957"/>
              <a:gd name="connsiteX0" fmla="*/ 518984 w 1062681"/>
              <a:gd name="connsiteY0" fmla="*/ 0 h 5955957"/>
              <a:gd name="connsiteX1" fmla="*/ 0 w 1062681"/>
              <a:gd name="connsiteY1" fmla="*/ 506627 h 5955957"/>
              <a:gd name="connsiteX2" fmla="*/ 852617 w 1062681"/>
              <a:gd name="connsiteY2" fmla="*/ 1210963 h 5955957"/>
              <a:gd name="connsiteX3" fmla="*/ 407773 w 1062681"/>
              <a:gd name="connsiteY3" fmla="*/ 2903838 h 5955957"/>
              <a:gd name="connsiteX4" fmla="*/ 840260 w 1062681"/>
              <a:gd name="connsiteY4" fmla="*/ 4732638 h 5955957"/>
              <a:gd name="connsiteX5" fmla="*/ 160638 w 1062681"/>
              <a:gd name="connsiteY5" fmla="*/ 5955957 h 5955957"/>
              <a:gd name="connsiteX6" fmla="*/ 914400 w 1062681"/>
              <a:gd name="connsiteY6" fmla="*/ 5931244 h 5955957"/>
              <a:gd name="connsiteX7" fmla="*/ 284206 w 1062681"/>
              <a:gd name="connsiteY7" fmla="*/ 4720281 h 5955957"/>
              <a:gd name="connsiteX8" fmla="*/ 642552 w 1062681"/>
              <a:gd name="connsiteY8" fmla="*/ 2891481 h 5955957"/>
              <a:gd name="connsiteX9" fmla="*/ 259492 w 1062681"/>
              <a:gd name="connsiteY9" fmla="*/ 1223319 h 5955957"/>
              <a:gd name="connsiteX10" fmla="*/ 1062681 w 1062681"/>
              <a:gd name="connsiteY10" fmla="*/ 494271 h 5955957"/>
              <a:gd name="connsiteX11" fmla="*/ 518984 w 1062681"/>
              <a:gd name="connsiteY11" fmla="*/ 0 h 5955957"/>
              <a:gd name="connsiteX0" fmla="*/ 518984 w 1062681"/>
              <a:gd name="connsiteY0" fmla="*/ 0 h 5955958"/>
              <a:gd name="connsiteX1" fmla="*/ 0 w 1062681"/>
              <a:gd name="connsiteY1" fmla="*/ 506627 h 5955958"/>
              <a:gd name="connsiteX2" fmla="*/ 852617 w 1062681"/>
              <a:gd name="connsiteY2" fmla="*/ 1210963 h 5955958"/>
              <a:gd name="connsiteX3" fmla="*/ 407773 w 1062681"/>
              <a:gd name="connsiteY3" fmla="*/ 2903838 h 5955958"/>
              <a:gd name="connsiteX4" fmla="*/ 840260 w 1062681"/>
              <a:gd name="connsiteY4" fmla="*/ 4732638 h 5955958"/>
              <a:gd name="connsiteX5" fmla="*/ 160638 w 1062681"/>
              <a:gd name="connsiteY5" fmla="*/ 5955957 h 5955958"/>
              <a:gd name="connsiteX6" fmla="*/ 926756 w 1062681"/>
              <a:gd name="connsiteY6" fmla="*/ 5955958 h 5955958"/>
              <a:gd name="connsiteX7" fmla="*/ 284206 w 1062681"/>
              <a:gd name="connsiteY7" fmla="*/ 4720281 h 5955958"/>
              <a:gd name="connsiteX8" fmla="*/ 642552 w 1062681"/>
              <a:gd name="connsiteY8" fmla="*/ 2891481 h 5955958"/>
              <a:gd name="connsiteX9" fmla="*/ 259492 w 1062681"/>
              <a:gd name="connsiteY9" fmla="*/ 1223319 h 5955958"/>
              <a:gd name="connsiteX10" fmla="*/ 1062681 w 1062681"/>
              <a:gd name="connsiteY10" fmla="*/ 494271 h 5955958"/>
              <a:gd name="connsiteX11" fmla="*/ 518984 w 1062681"/>
              <a:gd name="connsiteY11" fmla="*/ 0 h 5955958"/>
              <a:gd name="connsiteX0" fmla="*/ 518984 w 1062681"/>
              <a:gd name="connsiteY0" fmla="*/ 0 h 5955958"/>
              <a:gd name="connsiteX1" fmla="*/ 0 w 1062681"/>
              <a:gd name="connsiteY1" fmla="*/ 506627 h 5955958"/>
              <a:gd name="connsiteX2" fmla="*/ 852617 w 1062681"/>
              <a:gd name="connsiteY2" fmla="*/ 1210963 h 5955958"/>
              <a:gd name="connsiteX3" fmla="*/ 407773 w 1062681"/>
              <a:gd name="connsiteY3" fmla="*/ 2903838 h 5955958"/>
              <a:gd name="connsiteX4" fmla="*/ 840260 w 1062681"/>
              <a:gd name="connsiteY4" fmla="*/ 4732638 h 5955958"/>
              <a:gd name="connsiteX5" fmla="*/ 160638 w 1062681"/>
              <a:gd name="connsiteY5" fmla="*/ 5955957 h 5955958"/>
              <a:gd name="connsiteX6" fmla="*/ 926756 w 1062681"/>
              <a:gd name="connsiteY6" fmla="*/ 5955958 h 5955958"/>
              <a:gd name="connsiteX7" fmla="*/ 284206 w 1062681"/>
              <a:gd name="connsiteY7" fmla="*/ 4744995 h 5955958"/>
              <a:gd name="connsiteX8" fmla="*/ 642552 w 1062681"/>
              <a:gd name="connsiteY8" fmla="*/ 2891481 h 5955958"/>
              <a:gd name="connsiteX9" fmla="*/ 259492 w 1062681"/>
              <a:gd name="connsiteY9" fmla="*/ 1223319 h 5955958"/>
              <a:gd name="connsiteX10" fmla="*/ 1062681 w 1062681"/>
              <a:gd name="connsiteY10" fmla="*/ 494271 h 5955958"/>
              <a:gd name="connsiteX11" fmla="*/ 518984 w 1062681"/>
              <a:gd name="connsiteY11" fmla="*/ 0 h 5955958"/>
              <a:gd name="connsiteX0" fmla="*/ 518984 w 1062681"/>
              <a:gd name="connsiteY0" fmla="*/ 0 h 5955958"/>
              <a:gd name="connsiteX1" fmla="*/ 0 w 1062681"/>
              <a:gd name="connsiteY1" fmla="*/ 506627 h 5955958"/>
              <a:gd name="connsiteX2" fmla="*/ 852617 w 1062681"/>
              <a:gd name="connsiteY2" fmla="*/ 1210963 h 5955958"/>
              <a:gd name="connsiteX3" fmla="*/ 407773 w 1062681"/>
              <a:gd name="connsiteY3" fmla="*/ 2903838 h 5955958"/>
              <a:gd name="connsiteX4" fmla="*/ 840260 w 1062681"/>
              <a:gd name="connsiteY4" fmla="*/ 4732638 h 5955958"/>
              <a:gd name="connsiteX5" fmla="*/ 160638 w 1062681"/>
              <a:gd name="connsiteY5" fmla="*/ 5955957 h 5955958"/>
              <a:gd name="connsiteX6" fmla="*/ 926756 w 1062681"/>
              <a:gd name="connsiteY6" fmla="*/ 5955958 h 5955958"/>
              <a:gd name="connsiteX7" fmla="*/ 284206 w 1062681"/>
              <a:gd name="connsiteY7" fmla="*/ 4744995 h 5955958"/>
              <a:gd name="connsiteX8" fmla="*/ 642552 w 1062681"/>
              <a:gd name="connsiteY8" fmla="*/ 2891481 h 5955958"/>
              <a:gd name="connsiteX9" fmla="*/ 247135 w 1062681"/>
              <a:gd name="connsiteY9" fmla="*/ 1223319 h 5955958"/>
              <a:gd name="connsiteX10" fmla="*/ 1062681 w 1062681"/>
              <a:gd name="connsiteY10" fmla="*/ 494271 h 5955958"/>
              <a:gd name="connsiteX11" fmla="*/ 518984 w 1062681"/>
              <a:gd name="connsiteY11" fmla="*/ 0 h 5955958"/>
              <a:gd name="connsiteX0" fmla="*/ 518984 w 1062681"/>
              <a:gd name="connsiteY0" fmla="*/ 0 h 5955958"/>
              <a:gd name="connsiteX1" fmla="*/ 0 w 1062681"/>
              <a:gd name="connsiteY1" fmla="*/ 506627 h 5955958"/>
              <a:gd name="connsiteX2" fmla="*/ 852617 w 1062681"/>
              <a:gd name="connsiteY2" fmla="*/ 1210963 h 5955958"/>
              <a:gd name="connsiteX3" fmla="*/ 407773 w 1062681"/>
              <a:gd name="connsiteY3" fmla="*/ 2903838 h 5955958"/>
              <a:gd name="connsiteX4" fmla="*/ 840260 w 1062681"/>
              <a:gd name="connsiteY4" fmla="*/ 4732638 h 5955958"/>
              <a:gd name="connsiteX5" fmla="*/ 160638 w 1062681"/>
              <a:gd name="connsiteY5" fmla="*/ 5955957 h 5955958"/>
              <a:gd name="connsiteX6" fmla="*/ 926756 w 1062681"/>
              <a:gd name="connsiteY6" fmla="*/ 5955958 h 5955958"/>
              <a:gd name="connsiteX7" fmla="*/ 284206 w 1062681"/>
              <a:gd name="connsiteY7" fmla="*/ 4744995 h 5955958"/>
              <a:gd name="connsiteX8" fmla="*/ 642552 w 1062681"/>
              <a:gd name="connsiteY8" fmla="*/ 2891481 h 5955958"/>
              <a:gd name="connsiteX9" fmla="*/ 247135 w 1062681"/>
              <a:gd name="connsiteY9" fmla="*/ 1210963 h 5955958"/>
              <a:gd name="connsiteX10" fmla="*/ 1062681 w 1062681"/>
              <a:gd name="connsiteY10" fmla="*/ 494271 h 5955958"/>
              <a:gd name="connsiteX11" fmla="*/ 518984 w 1062681"/>
              <a:gd name="connsiteY11" fmla="*/ 0 h 595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2681" h="5955958">
                <a:moveTo>
                  <a:pt x="518984" y="0"/>
                </a:moveTo>
                <a:lnTo>
                  <a:pt x="0" y="506627"/>
                </a:lnTo>
                <a:lnTo>
                  <a:pt x="852617" y="1210963"/>
                </a:lnTo>
                <a:lnTo>
                  <a:pt x="407773" y="2903838"/>
                </a:lnTo>
                <a:lnTo>
                  <a:pt x="840260" y="4732638"/>
                </a:lnTo>
                <a:lnTo>
                  <a:pt x="160638" y="5955957"/>
                </a:lnTo>
                <a:lnTo>
                  <a:pt x="926756" y="5955958"/>
                </a:lnTo>
                <a:lnTo>
                  <a:pt x="284206" y="4744995"/>
                </a:lnTo>
                <a:lnTo>
                  <a:pt x="642552" y="2891481"/>
                </a:lnTo>
                <a:lnTo>
                  <a:pt x="247135" y="1210963"/>
                </a:lnTo>
                <a:lnTo>
                  <a:pt x="1062681" y="494271"/>
                </a:lnTo>
                <a:lnTo>
                  <a:pt x="51898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FCD68D-6F9B-43CB-B7A4-A4ED05CC6AB3}"/>
              </a:ext>
            </a:extLst>
          </p:cNvPr>
          <p:cNvSpPr txBox="1"/>
          <p:nvPr/>
        </p:nvSpPr>
        <p:spPr>
          <a:xfrm>
            <a:off x="1797908" y="959194"/>
            <a:ext cx="128855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Electron Source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8453BB-F6EC-415E-9140-0542C152475E}"/>
              </a:ext>
            </a:extLst>
          </p:cNvPr>
          <p:cNvSpPr txBox="1"/>
          <p:nvPr/>
        </p:nvSpPr>
        <p:spPr>
          <a:xfrm>
            <a:off x="463379" y="1691331"/>
            <a:ext cx="1454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Condenser Lenses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E464C1-9AAE-4D3F-929E-6970863F7A0F}"/>
              </a:ext>
            </a:extLst>
          </p:cNvPr>
          <p:cNvSpPr txBox="1"/>
          <p:nvPr/>
        </p:nvSpPr>
        <p:spPr>
          <a:xfrm>
            <a:off x="679623" y="2472895"/>
            <a:ext cx="8171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Aperture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771B4F-E5C0-40AA-9DBE-BFD3089DD20E}"/>
              </a:ext>
            </a:extLst>
          </p:cNvPr>
          <p:cNvSpPr txBox="1"/>
          <p:nvPr/>
        </p:nvSpPr>
        <p:spPr>
          <a:xfrm>
            <a:off x="710515" y="4088541"/>
            <a:ext cx="8171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Aperture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C0B1D5-F9CC-4818-9597-2452DB3F6F4B}"/>
              </a:ext>
            </a:extLst>
          </p:cNvPr>
          <p:cNvSpPr txBox="1"/>
          <p:nvPr/>
        </p:nvSpPr>
        <p:spPr>
          <a:xfrm>
            <a:off x="1201696" y="3217390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Sample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80B1D7-1D00-4828-99B1-19FBD0E5ECA5}"/>
              </a:ext>
            </a:extLst>
          </p:cNvPr>
          <p:cNvSpPr txBox="1"/>
          <p:nvPr/>
        </p:nvSpPr>
        <p:spPr>
          <a:xfrm>
            <a:off x="852617" y="3702392"/>
            <a:ext cx="1210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Objective Lens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7D46C1-BAD9-4EA0-A8AD-33890D117A7F}"/>
              </a:ext>
            </a:extLst>
          </p:cNvPr>
          <p:cNvSpPr txBox="1"/>
          <p:nvPr/>
        </p:nvSpPr>
        <p:spPr>
          <a:xfrm>
            <a:off x="698157" y="4585900"/>
            <a:ext cx="12429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Projective Lens</a:t>
            </a:r>
          </a:p>
        </p:txBody>
      </p:sp>
      <p:pic>
        <p:nvPicPr>
          <p:cNvPr id="2054" name="Picture 6" descr="https://upload.wikimedia.org/wikipedia/commons/thumb/6/63/U.S._Department_of_Energy_-_Science_-_276_003_003_%2816625682631%29.jpg/800px-U.S._Department_of_Energy_-_Science_-_276_003_003_%2816625682631%29.jpg">
            <a:extLst>
              <a:ext uri="{FF2B5EF4-FFF2-40B4-BE49-F238E27FC236}">
                <a16:creationId xmlns:a16="http://schemas.microsoft.com/office/drawing/2014/main" id="{6AE728BE-B361-4917-8DCF-60EA94E8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816" y="1099752"/>
            <a:ext cx="5004487" cy="40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thumb/6/6a/Snow_crystals.jpg/800px-Snow_crystals.jpg">
            <a:extLst>
              <a:ext uri="{FF2B5EF4-FFF2-40B4-BE49-F238E27FC236}">
                <a16:creationId xmlns:a16="http://schemas.microsoft.com/office/drawing/2014/main" id="{6A071989-7C6C-4160-A041-F7642F814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735" y="3617455"/>
            <a:ext cx="2854412" cy="224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757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223.9.3.2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800" dirty="0"/>
              <a:t>If I make a wave signal last for less time, this will cause its frequency uncertainty to 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Increase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Decrease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Stay the same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Explode</a:t>
            </a:r>
          </a:p>
        </p:txBody>
      </p:sp>
      <p:sp>
        <p:nvSpPr>
          <p:cNvPr id="829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164D1B-69C2-4734-9A54-A71F13ACE64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65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78FAB1-F5FA-4740-B933-2D00B3D8C32C}"/>
              </a:ext>
            </a:extLst>
          </p:cNvPr>
          <p:cNvGrpSpPr/>
          <p:nvPr/>
        </p:nvGrpSpPr>
        <p:grpSpPr>
          <a:xfrm>
            <a:off x="2587630" y="3690662"/>
            <a:ext cx="3829051" cy="1463041"/>
            <a:chOff x="5910898" y="2328546"/>
            <a:chExt cx="2928937" cy="1343025"/>
          </a:xfrm>
        </p:grpSpPr>
        <p:sp>
          <p:nvSpPr>
            <p:cNvPr id="5" name="Line 9">
              <a:extLst>
                <a:ext uri="{FF2B5EF4-FFF2-40B4-BE49-F238E27FC236}">
                  <a16:creationId xmlns:a16="http://schemas.microsoft.com/office/drawing/2014/main" id="{30D063C2-693F-4EB0-8BBC-F51DD71A07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10898" y="3055621"/>
              <a:ext cx="28575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C185BB98-3BDE-4B58-89F1-2C542A65CC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9473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753FC474-9734-4F9B-93AA-58C5431CF1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69635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F44C8B23-AF98-42D8-8325-CBAC451B4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9798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07F9BC6A-9744-45C9-9C24-095468E76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960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D4882B2D-A8F7-4BB5-A454-FFF82C041E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0123" y="3055621"/>
              <a:ext cx="28575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1" name="Line 15">
              <a:extLst>
                <a:ext uri="{FF2B5EF4-FFF2-40B4-BE49-F238E27FC236}">
                  <a16:creationId xmlns:a16="http://schemas.microsoft.com/office/drawing/2014/main" id="{6000FEC6-573B-4272-9F06-175D34DC1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88698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Line 16">
              <a:extLst>
                <a:ext uri="{FF2B5EF4-FFF2-40B4-BE49-F238E27FC236}">
                  <a16:creationId xmlns:a16="http://schemas.microsoft.com/office/drawing/2014/main" id="{E1E76E3F-97D6-461C-A90D-6F4B573B07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8860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Line 17">
              <a:extLst>
                <a:ext uri="{FF2B5EF4-FFF2-40B4-BE49-F238E27FC236}">
                  <a16:creationId xmlns:a16="http://schemas.microsoft.com/office/drawing/2014/main" id="{A1DFB2F2-6CCB-4DCC-9CD2-DEC2AA977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9023" y="3057208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Line 18">
              <a:extLst>
                <a:ext uri="{FF2B5EF4-FFF2-40B4-BE49-F238E27FC236}">
                  <a16:creationId xmlns:a16="http://schemas.microsoft.com/office/drawing/2014/main" id="{D67A4F66-EE5A-4D24-B8D3-658FA1FB75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79185" y="3058796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Line 19">
              <a:extLst>
                <a:ext uri="{FF2B5EF4-FFF2-40B4-BE49-F238E27FC236}">
                  <a16:creationId xmlns:a16="http://schemas.microsoft.com/office/drawing/2014/main" id="{CE1564BA-56D2-4527-B583-5DC16F0C5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9348" y="3060383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Line 20">
              <a:extLst>
                <a:ext uri="{FF2B5EF4-FFF2-40B4-BE49-F238E27FC236}">
                  <a16:creationId xmlns:a16="http://schemas.microsoft.com/office/drawing/2014/main" id="{5FE0E607-FBD5-47BD-A4BF-8B1B05B614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39510" y="306197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Line 21">
              <a:extLst>
                <a:ext uri="{FF2B5EF4-FFF2-40B4-BE49-F238E27FC236}">
                  <a16:creationId xmlns:a16="http://schemas.microsoft.com/office/drawing/2014/main" id="{56D6C3D2-FDC8-48C0-A11C-2DF5CBF40E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69673" y="306197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Line 22">
              <a:extLst>
                <a:ext uri="{FF2B5EF4-FFF2-40B4-BE49-F238E27FC236}">
                  <a16:creationId xmlns:a16="http://schemas.microsoft.com/office/drawing/2014/main" id="{7B73E041-6D8E-44C8-A4F1-699D43E8B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99835" y="3058796"/>
              <a:ext cx="28575" cy="31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Line 23">
              <a:extLst>
                <a:ext uri="{FF2B5EF4-FFF2-40B4-BE49-F238E27FC236}">
                  <a16:creationId xmlns:a16="http://schemas.microsoft.com/office/drawing/2014/main" id="{F44A92D7-7ABB-4E21-9D2C-3563AA8F01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8410" y="3054033"/>
              <a:ext cx="30162" cy="4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C3BDD2B3-6D42-4730-8667-9CB3658F7E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58573" y="3044508"/>
              <a:ext cx="30162" cy="95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754FEDF4-CE61-4122-9DC3-D568537F76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88735" y="3036571"/>
              <a:ext cx="30162" cy="79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Line 26">
              <a:extLst>
                <a:ext uri="{FF2B5EF4-FFF2-40B4-BE49-F238E27FC236}">
                  <a16:creationId xmlns:a16="http://schemas.microsoft.com/office/drawing/2014/main" id="{5ADDB5E0-86B2-4D9B-A47A-F5670707D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18898" y="3027046"/>
              <a:ext cx="30162" cy="95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Line 27">
              <a:extLst>
                <a:ext uri="{FF2B5EF4-FFF2-40B4-BE49-F238E27FC236}">
                  <a16:creationId xmlns:a16="http://schemas.microsoft.com/office/drawing/2014/main" id="{E628E7B7-530B-4BAF-B4FC-1A07CCB392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49060" y="3020696"/>
              <a:ext cx="28575" cy="63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Line 28">
              <a:extLst>
                <a:ext uri="{FF2B5EF4-FFF2-40B4-BE49-F238E27FC236}">
                  <a16:creationId xmlns:a16="http://schemas.microsoft.com/office/drawing/2014/main" id="{BC376B98-2785-4EBA-8F33-10A0A2F15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635" y="3020696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Line 29">
              <a:extLst>
                <a:ext uri="{FF2B5EF4-FFF2-40B4-BE49-F238E27FC236}">
                  <a16:creationId xmlns:a16="http://schemas.microsoft.com/office/drawing/2014/main" id="{A4FAF013-519D-454D-BC55-084B323357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7798" y="3020696"/>
              <a:ext cx="30162" cy="95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Line 30">
              <a:extLst>
                <a:ext uri="{FF2B5EF4-FFF2-40B4-BE49-F238E27FC236}">
                  <a16:creationId xmlns:a16="http://schemas.microsoft.com/office/drawing/2014/main" id="{F328573F-87AC-45C1-9672-11E88BE9CF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37960" y="3030221"/>
              <a:ext cx="30162" cy="190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Line 31">
              <a:extLst>
                <a:ext uri="{FF2B5EF4-FFF2-40B4-BE49-F238E27FC236}">
                  <a16:creationId xmlns:a16="http://schemas.microsoft.com/office/drawing/2014/main" id="{8C757F07-ADE1-4CEC-9BF2-7063F29753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8123" y="3049271"/>
              <a:ext cx="30162" cy="285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Line 32">
              <a:extLst>
                <a:ext uri="{FF2B5EF4-FFF2-40B4-BE49-F238E27FC236}">
                  <a16:creationId xmlns:a16="http://schemas.microsoft.com/office/drawing/2014/main" id="{E01247F8-290D-4DB8-BE99-19DB08948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98285" y="3077846"/>
              <a:ext cx="30162" cy="349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Line 33">
              <a:extLst>
                <a:ext uri="{FF2B5EF4-FFF2-40B4-BE49-F238E27FC236}">
                  <a16:creationId xmlns:a16="http://schemas.microsoft.com/office/drawing/2014/main" id="{0FA3CEE9-0B91-4354-BDDE-A89D0A049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8448" y="3112771"/>
              <a:ext cx="28575" cy="3651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Line 34">
              <a:extLst>
                <a:ext uri="{FF2B5EF4-FFF2-40B4-BE49-F238E27FC236}">
                  <a16:creationId xmlns:a16="http://schemas.microsoft.com/office/drawing/2014/main" id="{0304F93A-B16B-44FD-A918-E4CC3D076E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57023" y="3149283"/>
              <a:ext cx="30162" cy="285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Line 35">
              <a:extLst>
                <a:ext uri="{FF2B5EF4-FFF2-40B4-BE49-F238E27FC236}">
                  <a16:creationId xmlns:a16="http://schemas.microsoft.com/office/drawing/2014/main" id="{FAA7D67B-0A79-4B60-84F6-90497A64BB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7185" y="3177858"/>
              <a:ext cx="30162" cy="127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Line 36">
              <a:extLst>
                <a:ext uri="{FF2B5EF4-FFF2-40B4-BE49-F238E27FC236}">
                  <a16:creationId xmlns:a16="http://schemas.microsoft.com/office/drawing/2014/main" id="{446A0D9B-B002-4FEE-90D6-3342CD8B5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17348" y="3177858"/>
              <a:ext cx="30162" cy="127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Line 37">
              <a:extLst>
                <a:ext uri="{FF2B5EF4-FFF2-40B4-BE49-F238E27FC236}">
                  <a16:creationId xmlns:a16="http://schemas.microsoft.com/office/drawing/2014/main" id="{2ADC12D8-6C9B-4D6D-993F-432F4D3E45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47510" y="3134996"/>
              <a:ext cx="30162" cy="428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Line 38">
              <a:extLst>
                <a:ext uri="{FF2B5EF4-FFF2-40B4-BE49-F238E27FC236}">
                  <a16:creationId xmlns:a16="http://schemas.microsoft.com/office/drawing/2014/main" id="{63946122-8E6C-4779-BD01-71BA4B99CD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77673" y="3061971"/>
              <a:ext cx="28575" cy="730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5" name="Line 39">
              <a:extLst>
                <a:ext uri="{FF2B5EF4-FFF2-40B4-BE49-F238E27FC236}">
                  <a16:creationId xmlns:a16="http://schemas.microsoft.com/office/drawing/2014/main" id="{AEEC8068-96CD-40CE-98A0-2D72B8C9A5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06248" y="2965133"/>
              <a:ext cx="30162" cy="968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6" name="Line 40">
              <a:extLst>
                <a:ext uri="{FF2B5EF4-FFF2-40B4-BE49-F238E27FC236}">
                  <a16:creationId xmlns:a16="http://schemas.microsoft.com/office/drawing/2014/main" id="{7CA1A7B5-F7A6-45CB-AB0D-C46E1A2227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36410" y="2863533"/>
              <a:ext cx="30162" cy="101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7" name="Line 41">
              <a:extLst>
                <a:ext uri="{FF2B5EF4-FFF2-40B4-BE49-F238E27FC236}">
                  <a16:creationId xmlns:a16="http://schemas.microsoft.com/office/drawing/2014/main" id="{5D4B7846-A757-496A-B2B9-15B7FDA52E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66573" y="2773046"/>
              <a:ext cx="30162" cy="904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8" name="Line 42">
              <a:extLst>
                <a:ext uri="{FF2B5EF4-FFF2-40B4-BE49-F238E27FC236}">
                  <a16:creationId xmlns:a16="http://schemas.microsoft.com/office/drawing/2014/main" id="{802B96B4-8F42-43AD-9E45-5440202334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96735" y="2717483"/>
              <a:ext cx="30162" cy="555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9" name="Line 43">
              <a:extLst>
                <a:ext uri="{FF2B5EF4-FFF2-40B4-BE49-F238E27FC236}">
                  <a16:creationId xmlns:a16="http://schemas.microsoft.com/office/drawing/2014/main" id="{E919B433-D725-413C-B522-259160CD37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26898" y="2714308"/>
              <a:ext cx="30162" cy="31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0" name="Line 44">
              <a:extLst>
                <a:ext uri="{FF2B5EF4-FFF2-40B4-BE49-F238E27FC236}">
                  <a16:creationId xmlns:a16="http://schemas.microsoft.com/office/drawing/2014/main" id="{07AF40E7-8E86-4F6A-BD9C-F5F6B3E893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57060" y="2714308"/>
              <a:ext cx="30162" cy="650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1" name="Line 45">
              <a:extLst>
                <a:ext uri="{FF2B5EF4-FFF2-40B4-BE49-F238E27FC236}">
                  <a16:creationId xmlns:a16="http://schemas.microsoft.com/office/drawing/2014/main" id="{A56DBFE6-776C-4EA3-AC1E-C40654AD1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87223" y="2779396"/>
              <a:ext cx="30162" cy="128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2" name="Line 46">
              <a:extLst>
                <a:ext uri="{FF2B5EF4-FFF2-40B4-BE49-F238E27FC236}">
                  <a16:creationId xmlns:a16="http://schemas.microsoft.com/office/drawing/2014/main" id="{06627566-DC95-4953-9FD8-AD9B2836F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7385" y="2907983"/>
              <a:ext cx="28575" cy="1793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3" name="Line 47">
              <a:extLst>
                <a:ext uri="{FF2B5EF4-FFF2-40B4-BE49-F238E27FC236}">
                  <a16:creationId xmlns:a16="http://schemas.microsoft.com/office/drawing/2014/main" id="{FD19FAFC-3E5F-47F3-A164-E9519891E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45960" y="3087371"/>
              <a:ext cx="30162" cy="203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4" name="Line 48">
              <a:extLst>
                <a:ext uri="{FF2B5EF4-FFF2-40B4-BE49-F238E27FC236}">
                  <a16:creationId xmlns:a16="http://schemas.microsoft.com/office/drawing/2014/main" id="{A62E2999-EA45-4560-9BC2-1FE3A6A1FE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6123" y="3290571"/>
              <a:ext cx="30162" cy="1905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5" name="Line 49">
              <a:extLst>
                <a:ext uri="{FF2B5EF4-FFF2-40B4-BE49-F238E27FC236}">
                  <a16:creationId xmlns:a16="http://schemas.microsoft.com/office/drawing/2014/main" id="{C100313F-6420-4F53-8B7E-02A19F881A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6285" y="3481071"/>
              <a:ext cx="30162" cy="13811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6" name="Line 50">
              <a:extLst>
                <a:ext uri="{FF2B5EF4-FFF2-40B4-BE49-F238E27FC236}">
                  <a16:creationId xmlns:a16="http://schemas.microsoft.com/office/drawing/2014/main" id="{CE131C76-8D10-4F6D-B3A6-9E87BE3CCA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36448" y="3619183"/>
              <a:ext cx="30162" cy="523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7" name="Line 51">
              <a:extLst>
                <a:ext uri="{FF2B5EF4-FFF2-40B4-BE49-F238E27FC236}">
                  <a16:creationId xmlns:a16="http://schemas.microsoft.com/office/drawing/2014/main" id="{E2815CBF-CA74-438A-A5F5-6EAB784F60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66610" y="3619183"/>
              <a:ext cx="28575" cy="523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8" name="Line 52">
              <a:extLst>
                <a:ext uri="{FF2B5EF4-FFF2-40B4-BE49-F238E27FC236}">
                  <a16:creationId xmlns:a16="http://schemas.microsoft.com/office/drawing/2014/main" id="{D9C1B1EA-1A67-484A-A06C-CC1810F847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95185" y="3465196"/>
              <a:ext cx="30162" cy="1539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49" name="Line 53">
              <a:extLst>
                <a:ext uri="{FF2B5EF4-FFF2-40B4-BE49-F238E27FC236}">
                  <a16:creationId xmlns:a16="http://schemas.microsoft.com/office/drawing/2014/main" id="{81E4C87A-BAD4-4505-95C3-08A0DD5983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25348" y="3227071"/>
              <a:ext cx="30162" cy="2381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0" name="Line 54">
              <a:extLst>
                <a:ext uri="{FF2B5EF4-FFF2-40B4-BE49-F238E27FC236}">
                  <a16:creationId xmlns:a16="http://schemas.microsoft.com/office/drawing/2014/main" id="{1ABB597C-EC21-482B-9AA2-6571FD7DB5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55510" y="2944496"/>
              <a:ext cx="30162" cy="2825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1" name="Line 55">
              <a:extLst>
                <a:ext uri="{FF2B5EF4-FFF2-40B4-BE49-F238E27FC236}">
                  <a16:creationId xmlns:a16="http://schemas.microsoft.com/office/drawing/2014/main" id="{960969C9-837D-4710-A7DC-DBFD6EC2E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5673" y="2668271"/>
              <a:ext cx="30162" cy="2762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2" name="Line 56">
              <a:extLst>
                <a:ext uri="{FF2B5EF4-FFF2-40B4-BE49-F238E27FC236}">
                  <a16:creationId xmlns:a16="http://schemas.microsoft.com/office/drawing/2014/main" id="{52A2C3FB-93E8-4139-B50F-B8E2FA63C1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5835" y="2449196"/>
              <a:ext cx="30162" cy="2190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3" name="Line 57">
              <a:extLst>
                <a:ext uri="{FF2B5EF4-FFF2-40B4-BE49-F238E27FC236}">
                  <a16:creationId xmlns:a16="http://schemas.microsoft.com/office/drawing/2014/main" id="{EFD1C52F-DC48-4D9F-B043-3682A35FB2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45998" y="2328546"/>
              <a:ext cx="28575" cy="1206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4" name="Line 58">
              <a:extLst>
                <a:ext uri="{FF2B5EF4-FFF2-40B4-BE49-F238E27FC236}">
                  <a16:creationId xmlns:a16="http://schemas.microsoft.com/office/drawing/2014/main" id="{251302B8-503C-4332-A475-BFEB5DCD0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74573" y="2328546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5" name="Line 59">
              <a:extLst>
                <a:ext uri="{FF2B5EF4-FFF2-40B4-BE49-F238E27FC236}">
                  <a16:creationId xmlns:a16="http://schemas.microsoft.com/office/drawing/2014/main" id="{D5074D97-F399-4012-BF87-C5747F5199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4735" y="2328546"/>
              <a:ext cx="30162" cy="1206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6" name="Line 60">
              <a:extLst>
                <a:ext uri="{FF2B5EF4-FFF2-40B4-BE49-F238E27FC236}">
                  <a16:creationId xmlns:a16="http://schemas.microsoft.com/office/drawing/2014/main" id="{57E65BD8-8C05-4CAF-990F-3E6C4E471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34898" y="2449196"/>
              <a:ext cx="30162" cy="2190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7" name="Line 61">
              <a:extLst>
                <a:ext uri="{FF2B5EF4-FFF2-40B4-BE49-F238E27FC236}">
                  <a16:creationId xmlns:a16="http://schemas.microsoft.com/office/drawing/2014/main" id="{DA7BBC00-37D8-46ED-A7A1-7BA15E1B30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5060" y="2668271"/>
              <a:ext cx="30162" cy="2762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8" name="Line 62">
              <a:extLst>
                <a:ext uri="{FF2B5EF4-FFF2-40B4-BE49-F238E27FC236}">
                  <a16:creationId xmlns:a16="http://schemas.microsoft.com/office/drawing/2014/main" id="{C3C47D0B-23FB-4845-957F-46D03F9B7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5223" y="2944496"/>
              <a:ext cx="28575" cy="2825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59" name="Line 63">
              <a:extLst>
                <a:ext uri="{FF2B5EF4-FFF2-40B4-BE49-F238E27FC236}">
                  <a16:creationId xmlns:a16="http://schemas.microsoft.com/office/drawing/2014/main" id="{9B2C517D-0223-4435-9A10-86A883E5AA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3798" y="3227071"/>
              <a:ext cx="30162" cy="2381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0" name="Line 64">
              <a:extLst>
                <a:ext uri="{FF2B5EF4-FFF2-40B4-BE49-F238E27FC236}">
                  <a16:creationId xmlns:a16="http://schemas.microsoft.com/office/drawing/2014/main" id="{5139BF82-BC8F-41E3-BFC7-C7D1E1883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3960" y="3465196"/>
              <a:ext cx="30162" cy="1539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1" name="Line 65">
              <a:extLst>
                <a:ext uri="{FF2B5EF4-FFF2-40B4-BE49-F238E27FC236}">
                  <a16:creationId xmlns:a16="http://schemas.microsoft.com/office/drawing/2014/main" id="{D2A05CFC-8369-4064-8C26-7A251989E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4123" y="3619183"/>
              <a:ext cx="30162" cy="523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2" name="Line 66">
              <a:extLst>
                <a:ext uri="{FF2B5EF4-FFF2-40B4-BE49-F238E27FC236}">
                  <a16:creationId xmlns:a16="http://schemas.microsoft.com/office/drawing/2014/main" id="{8230302A-6B72-4ED3-806D-440DEBE920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14285" y="3619183"/>
              <a:ext cx="30162" cy="523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3" name="Line 67">
              <a:extLst>
                <a:ext uri="{FF2B5EF4-FFF2-40B4-BE49-F238E27FC236}">
                  <a16:creationId xmlns:a16="http://schemas.microsoft.com/office/drawing/2014/main" id="{35C3CC05-4430-498F-98D6-7C5C3E9F38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44448" y="3481071"/>
              <a:ext cx="30162" cy="13811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4" name="Line 68">
              <a:extLst>
                <a:ext uri="{FF2B5EF4-FFF2-40B4-BE49-F238E27FC236}">
                  <a16:creationId xmlns:a16="http://schemas.microsoft.com/office/drawing/2014/main" id="{6A3A166A-BDD1-4419-A8C2-B4888B63D1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74610" y="3290571"/>
              <a:ext cx="30162" cy="1905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5" name="Line 69">
              <a:extLst>
                <a:ext uri="{FF2B5EF4-FFF2-40B4-BE49-F238E27FC236}">
                  <a16:creationId xmlns:a16="http://schemas.microsoft.com/office/drawing/2014/main" id="{15E7FC7A-F696-417A-878A-375F5CE4B9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04773" y="3087371"/>
              <a:ext cx="30162" cy="203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6" name="Line 70">
              <a:extLst>
                <a:ext uri="{FF2B5EF4-FFF2-40B4-BE49-F238E27FC236}">
                  <a16:creationId xmlns:a16="http://schemas.microsoft.com/office/drawing/2014/main" id="{FB4092EB-E4FD-4614-B61E-478312B88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34935" y="2907983"/>
              <a:ext cx="28575" cy="1793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7" name="Line 71">
              <a:extLst>
                <a:ext uri="{FF2B5EF4-FFF2-40B4-BE49-F238E27FC236}">
                  <a16:creationId xmlns:a16="http://schemas.microsoft.com/office/drawing/2014/main" id="{48851182-2DCD-4D5D-8E85-EC9464D39C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63510" y="2779396"/>
              <a:ext cx="30162" cy="128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8" name="Line 72">
              <a:extLst>
                <a:ext uri="{FF2B5EF4-FFF2-40B4-BE49-F238E27FC236}">
                  <a16:creationId xmlns:a16="http://schemas.microsoft.com/office/drawing/2014/main" id="{2B19B490-F08C-48CD-98FE-562C234C98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93673" y="2714308"/>
              <a:ext cx="30162" cy="650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9" name="Line 73">
              <a:extLst>
                <a:ext uri="{FF2B5EF4-FFF2-40B4-BE49-F238E27FC236}">
                  <a16:creationId xmlns:a16="http://schemas.microsoft.com/office/drawing/2014/main" id="{63716C9C-34B6-48DF-981F-72D6EABBAF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3835" y="2714308"/>
              <a:ext cx="30162" cy="31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0" name="Line 74">
              <a:extLst>
                <a:ext uri="{FF2B5EF4-FFF2-40B4-BE49-F238E27FC236}">
                  <a16:creationId xmlns:a16="http://schemas.microsoft.com/office/drawing/2014/main" id="{6058FF97-7D84-4D72-84CD-95DA7E66E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53998" y="2717483"/>
              <a:ext cx="30162" cy="555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1" name="Line 75">
              <a:extLst>
                <a:ext uri="{FF2B5EF4-FFF2-40B4-BE49-F238E27FC236}">
                  <a16:creationId xmlns:a16="http://schemas.microsoft.com/office/drawing/2014/main" id="{F483CF8D-C175-4FEB-9A95-0AE8B5B41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4160" y="2773046"/>
              <a:ext cx="28575" cy="904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2" name="Line 76">
              <a:extLst>
                <a:ext uri="{FF2B5EF4-FFF2-40B4-BE49-F238E27FC236}">
                  <a16:creationId xmlns:a16="http://schemas.microsoft.com/office/drawing/2014/main" id="{CE641B92-0524-4654-9081-4D2AFD0A92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2735" y="2863533"/>
              <a:ext cx="30162" cy="1016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3" name="Line 77">
              <a:extLst>
                <a:ext uri="{FF2B5EF4-FFF2-40B4-BE49-F238E27FC236}">
                  <a16:creationId xmlns:a16="http://schemas.microsoft.com/office/drawing/2014/main" id="{6AFB5C4B-10D1-4E66-98DA-3DFDB15DD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898" y="2965133"/>
              <a:ext cx="30162" cy="968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4" name="Line 78">
              <a:extLst>
                <a:ext uri="{FF2B5EF4-FFF2-40B4-BE49-F238E27FC236}">
                  <a16:creationId xmlns:a16="http://schemas.microsoft.com/office/drawing/2014/main" id="{194D742B-7016-4307-ADD9-4C554E3CF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3060" y="3061971"/>
              <a:ext cx="30162" cy="730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5" name="Line 79">
              <a:extLst>
                <a:ext uri="{FF2B5EF4-FFF2-40B4-BE49-F238E27FC236}">
                  <a16:creationId xmlns:a16="http://schemas.microsoft.com/office/drawing/2014/main" id="{BEE44FFF-FC1A-4A95-A848-9DEA99DB73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3223" y="3134996"/>
              <a:ext cx="30162" cy="428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6" name="Line 80">
              <a:extLst>
                <a:ext uri="{FF2B5EF4-FFF2-40B4-BE49-F238E27FC236}">
                  <a16:creationId xmlns:a16="http://schemas.microsoft.com/office/drawing/2014/main" id="{C69A96B6-0C17-4A37-BD16-65341B07F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33385" y="3177858"/>
              <a:ext cx="28575" cy="127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7" name="Line 81">
              <a:extLst>
                <a:ext uri="{FF2B5EF4-FFF2-40B4-BE49-F238E27FC236}">
                  <a16:creationId xmlns:a16="http://schemas.microsoft.com/office/drawing/2014/main" id="{F64F8F61-0958-4089-9764-AB61FB913B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61960" y="3177858"/>
              <a:ext cx="30162" cy="127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8" name="Line 82">
              <a:extLst>
                <a:ext uri="{FF2B5EF4-FFF2-40B4-BE49-F238E27FC236}">
                  <a16:creationId xmlns:a16="http://schemas.microsoft.com/office/drawing/2014/main" id="{69217BF8-61EA-4035-A789-096E42AFDC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92123" y="3149283"/>
              <a:ext cx="30162" cy="285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9" name="Line 83">
              <a:extLst>
                <a:ext uri="{FF2B5EF4-FFF2-40B4-BE49-F238E27FC236}">
                  <a16:creationId xmlns:a16="http://schemas.microsoft.com/office/drawing/2014/main" id="{3B0B4049-1968-4B2A-AE54-DE5E325103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22285" y="3112771"/>
              <a:ext cx="30162" cy="3651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80" name="Line 84">
              <a:extLst>
                <a:ext uri="{FF2B5EF4-FFF2-40B4-BE49-F238E27FC236}">
                  <a16:creationId xmlns:a16="http://schemas.microsoft.com/office/drawing/2014/main" id="{107EE1E5-1CAD-4FBE-B004-361EA9F7B1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2448" y="3077846"/>
              <a:ext cx="30162" cy="349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81" name="Line 85">
              <a:extLst>
                <a:ext uri="{FF2B5EF4-FFF2-40B4-BE49-F238E27FC236}">
                  <a16:creationId xmlns:a16="http://schemas.microsoft.com/office/drawing/2014/main" id="{3972E49A-952D-45C3-AD45-811289080E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82610" y="3049271"/>
              <a:ext cx="30162" cy="285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82" name="Line 86">
              <a:extLst>
                <a:ext uri="{FF2B5EF4-FFF2-40B4-BE49-F238E27FC236}">
                  <a16:creationId xmlns:a16="http://schemas.microsoft.com/office/drawing/2014/main" id="{3EC4FDB2-3F9A-4D0F-A3D4-02F66D581A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2773" y="3030221"/>
              <a:ext cx="28575" cy="190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83" name="Line 87">
              <a:extLst>
                <a:ext uri="{FF2B5EF4-FFF2-40B4-BE49-F238E27FC236}">
                  <a16:creationId xmlns:a16="http://schemas.microsoft.com/office/drawing/2014/main" id="{5DFA8238-D3AB-4957-92E2-BF673FFF24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41348" y="3020696"/>
              <a:ext cx="30162" cy="95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84" name="Line 88">
              <a:extLst>
                <a:ext uri="{FF2B5EF4-FFF2-40B4-BE49-F238E27FC236}">
                  <a16:creationId xmlns:a16="http://schemas.microsoft.com/office/drawing/2014/main" id="{48205DAA-B060-4E3E-B4F2-77B70BFD3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71510" y="3020696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85" name="Line 89">
              <a:extLst>
                <a:ext uri="{FF2B5EF4-FFF2-40B4-BE49-F238E27FC236}">
                  <a16:creationId xmlns:a16="http://schemas.microsoft.com/office/drawing/2014/main" id="{5C931043-9B98-477C-A97C-5E7F1C94E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01673" y="3020696"/>
              <a:ext cx="30162" cy="635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86" name="Line 90">
              <a:extLst>
                <a:ext uri="{FF2B5EF4-FFF2-40B4-BE49-F238E27FC236}">
                  <a16:creationId xmlns:a16="http://schemas.microsoft.com/office/drawing/2014/main" id="{BC6C0B3C-C2AF-40A3-8439-D2E9E8C27F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31835" y="3027046"/>
              <a:ext cx="30162" cy="95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87" name="Line 91">
              <a:extLst>
                <a:ext uri="{FF2B5EF4-FFF2-40B4-BE49-F238E27FC236}">
                  <a16:creationId xmlns:a16="http://schemas.microsoft.com/office/drawing/2014/main" id="{55288B3E-4076-4C1C-A9F4-A6D08D6B20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61998" y="3036571"/>
              <a:ext cx="30162" cy="79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88" name="Line 92">
              <a:extLst>
                <a:ext uri="{FF2B5EF4-FFF2-40B4-BE49-F238E27FC236}">
                  <a16:creationId xmlns:a16="http://schemas.microsoft.com/office/drawing/2014/main" id="{BA49EF45-405E-4BC1-A9F6-5A29CDC24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2160" y="3044508"/>
              <a:ext cx="30162" cy="95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89" name="Line 93">
              <a:extLst>
                <a:ext uri="{FF2B5EF4-FFF2-40B4-BE49-F238E27FC236}">
                  <a16:creationId xmlns:a16="http://schemas.microsoft.com/office/drawing/2014/main" id="{19E0E5D5-15AF-4524-BB9F-AE0011899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2323" y="3054033"/>
              <a:ext cx="28575" cy="47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90" name="Line 94">
              <a:extLst>
                <a:ext uri="{FF2B5EF4-FFF2-40B4-BE49-F238E27FC236}">
                  <a16:creationId xmlns:a16="http://schemas.microsoft.com/office/drawing/2014/main" id="{BADF0230-123D-431D-A9BC-584881A10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50898" y="3058796"/>
              <a:ext cx="30162" cy="31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91" name="Line 95">
              <a:extLst>
                <a:ext uri="{FF2B5EF4-FFF2-40B4-BE49-F238E27FC236}">
                  <a16:creationId xmlns:a16="http://schemas.microsoft.com/office/drawing/2014/main" id="{CA4B6E2E-6F26-4572-ACE7-544DDF458E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1060" y="306197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92" name="Line 96">
              <a:extLst>
                <a:ext uri="{FF2B5EF4-FFF2-40B4-BE49-F238E27FC236}">
                  <a16:creationId xmlns:a16="http://schemas.microsoft.com/office/drawing/2014/main" id="{A38786CD-6511-4756-B4D2-F0841888F9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11223" y="306197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93" name="Line 97">
              <a:extLst>
                <a:ext uri="{FF2B5EF4-FFF2-40B4-BE49-F238E27FC236}">
                  <a16:creationId xmlns:a16="http://schemas.microsoft.com/office/drawing/2014/main" id="{B25B3DAB-9924-437C-A6A9-3DDD1FCF5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41385" y="3060383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94" name="Line 98">
              <a:extLst>
                <a:ext uri="{FF2B5EF4-FFF2-40B4-BE49-F238E27FC236}">
                  <a16:creationId xmlns:a16="http://schemas.microsoft.com/office/drawing/2014/main" id="{5228A1AB-C670-421F-8E6A-71F782462D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71548" y="3058796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95" name="Line 99">
              <a:extLst>
                <a:ext uri="{FF2B5EF4-FFF2-40B4-BE49-F238E27FC236}">
                  <a16:creationId xmlns:a16="http://schemas.microsoft.com/office/drawing/2014/main" id="{4DE8B451-2061-4284-9B85-2BFAACBFBE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01710" y="3057208"/>
              <a:ext cx="28575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96" name="Line 100">
              <a:extLst>
                <a:ext uri="{FF2B5EF4-FFF2-40B4-BE49-F238E27FC236}">
                  <a16:creationId xmlns:a16="http://schemas.microsoft.com/office/drawing/2014/main" id="{045317B5-D569-4CC0-B95B-8A5F6F7F98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30285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97" name="Line 101">
              <a:extLst>
                <a:ext uri="{FF2B5EF4-FFF2-40B4-BE49-F238E27FC236}">
                  <a16:creationId xmlns:a16="http://schemas.microsoft.com/office/drawing/2014/main" id="{0DF05804-40D1-47E0-9490-9E932387C4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60448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98" name="Line 102">
              <a:extLst>
                <a:ext uri="{FF2B5EF4-FFF2-40B4-BE49-F238E27FC236}">
                  <a16:creationId xmlns:a16="http://schemas.microsoft.com/office/drawing/2014/main" id="{60BB35B7-D9E9-4089-8E17-292C3F8F1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90610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99" name="Line 103">
              <a:extLst>
                <a:ext uri="{FF2B5EF4-FFF2-40B4-BE49-F238E27FC236}">
                  <a16:creationId xmlns:a16="http://schemas.microsoft.com/office/drawing/2014/main" id="{DEAC99B1-8F99-43EC-8D8E-EA06801A44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20773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0" name="Line 104">
              <a:extLst>
                <a:ext uri="{FF2B5EF4-FFF2-40B4-BE49-F238E27FC236}">
                  <a16:creationId xmlns:a16="http://schemas.microsoft.com/office/drawing/2014/main" id="{E08A9C0E-231D-4537-BFD7-E9BCE877A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50935" y="3055621"/>
              <a:ext cx="28575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1" name="Line 105">
              <a:extLst>
                <a:ext uri="{FF2B5EF4-FFF2-40B4-BE49-F238E27FC236}">
                  <a16:creationId xmlns:a16="http://schemas.microsoft.com/office/drawing/2014/main" id="{FEE51602-F6D8-493A-9136-F6AED79B81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79510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2" name="Line 106">
              <a:extLst>
                <a:ext uri="{FF2B5EF4-FFF2-40B4-BE49-F238E27FC236}">
                  <a16:creationId xmlns:a16="http://schemas.microsoft.com/office/drawing/2014/main" id="{8E64B4AF-3BEE-4540-ADCA-A3C3F363A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9673" y="3055621"/>
              <a:ext cx="30162" cy="15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63CD26B9-EA34-4E21-8C9F-79B0DCE3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83" y="1279716"/>
            <a:ext cx="6891306" cy="18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37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61DB8-8AFD-4A90-82E1-B3412E8E6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9" y="2145168"/>
            <a:ext cx="3715597" cy="2400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C01A78-FB49-4EA3-B5E4-83840AED3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085" y="2135901"/>
            <a:ext cx="3572689" cy="240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085C4D-719C-4CD2-B526-C0EC078099F6}"/>
              </a:ext>
            </a:extLst>
          </p:cNvPr>
          <p:cNvSpPr txBox="1"/>
          <p:nvPr/>
        </p:nvSpPr>
        <p:spPr>
          <a:xfrm>
            <a:off x="3753366" y="5009120"/>
            <a:ext cx="9893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10s,  200Hz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841A3-BFB0-4ADF-944A-B54EE32D50B5}"/>
              </a:ext>
            </a:extLst>
          </p:cNvPr>
          <p:cNvSpPr txBox="1"/>
          <p:nvPr/>
        </p:nvSpPr>
        <p:spPr>
          <a:xfrm>
            <a:off x="1662193" y="4472230"/>
            <a:ext cx="1310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 in seconds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BF7B4-0313-4E5E-86DE-F08588FE8037}"/>
              </a:ext>
            </a:extLst>
          </p:cNvPr>
          <p:cNvSpPr txBox="1"/>
          <p:nvPr/>
        </p:nvSpPr>
        <p:spPr>
          <a:xfrm>
            <a:off x="5775055" y="4481916"/>
            <a:ext cx="13076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Frequency in Hz</a:t>
            </a:r>
          </a:p>
        </p:txBody>
      </p:sp>
    </p:spTree>
    <p:extLst>
      <p:ext uri="{BB962C8B-B14F-4D97-AF65-F5344CB8AC3E}">
        <p14:creationId xmlns:p14="http://schemas.microsoft.com/office/powerpoint/2010/main" val="3069669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47C0CC-2D30-45A6-B7C2-79D6645AABED}"/>
              </a:ext>
            </a:extLst>
          </p:cNvPr>
          <p:cNvSpPr txBox="1"/>
          <p:nvPr/>
        </p:nvSpPr>
        <p:spPr>
          <a:xfrm>
            <a:off x="3697760" y="4897909"/>
            <a:ext cx="100700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1sec, 200hz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2804A4-3697-4DA0-B11F-62E70F310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551" y="2138414"/>
            <a:ext cx="3572689" cy="2400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ADE7B9-9C44-43A9-93D4-A2AD9E304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64" y="2126634"/>
            <a:ext cx="3715597" cy="2400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AB232-7F16-4FCB-B07D-FE821235943F}"/>
              </a:ext>
            </a:extLst>
          </p:cNvPr>
          <p:cNvSpPr txBox="1"/>
          <p:nvPr/>
        </p:nvSpPr>
        <p:spPr>
          <a:xfrm>
            <a:off x="1662193" y="4472230"/>
            <a:ext cx="1310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 in seconds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92AA1-296F-4548-986A-1876D9B479A6}"/>
              </a:ext>
            </a:extLst>
          </p:cNvPr>
          <p:cNvSpPr txBox="1"/>
          <p:nvPr/>
        </p:nvSpPr>
        <p:spPr>
          <a:xfrm>
            <a:off x="5775055" y="4481916"/>
            <a:ext cx="13076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Frequency in Hz</a:t>
            </a:r>
          </a:p>
        </p:txBody>
      </p:sp>
    </p:spTree>
    <p:extLst>
      <p:ext uri="{BB962C8B-B14F-4D97-AF65-F5344CB8AC3E}">
        <p14:creationId xmlns:p14="http://schemas.microsoft.com/office/powerpoint/2010/main" val="1204180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47C0CC-2D30-45A6-B7C2-79D6645AABED}"/>
              </a:ext>
            </a:extLst>
          </p:cNvPr>
          <p:cNvSpPr txBox="1"/>
          <p:nvPr/>
        </p:nvSpPr>
        <p:spPr>
          <a:xfrm>
            <a:off x="3697760" y="4897909"/>
            <a:ext cx="11769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0.1 sec, 200hz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FD6B1A-F1AA-4D73-B6E8-8CA39126C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394" y="2191506"/>
            <a:ext cx="3572689" cy="24008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83C38-F435-4C7E-BCA2-0A24252F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04" y="2191506"/>
            <a:ext cx="3715597" cy="2400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7C3F5B-3EED-4B36-AAC1-C9BE6CFD36C7}"/>
              </a:ext>
            </a:extLst>
          </p:cNvPr>
          <p:cNvSpPr txBox="1"/>
          <p:nvPr/>
        </p:nvSpPr>
        <p:spPr>
          <a:xfrm>
            <a:off x="1662193" y="4472230"/>
            <a:ext cx="1310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 in seconds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50D0D-8ABE-4874-B7DB-97C6A9296B23}"/>
              </a:ext>
            </a:extLst>
          </p:cNvPr>
          <p:cNvSpPr txBox="1"/>
          <p:nvPr/>
        </p:nvSpPr>
        <p:spPr>
          <a:xfrm>
            <a:off x="5775055" y="4481916"/>
            <a:ext cx="13076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Frequency in Hz</a:t>
            </a:r>
          </a:p>
        </p:txBody>
      </p:sp>
    </p:spTree>
    <p:extLst>
      <p:ext uri="{BB962C8B-B14F-4D97-AF65-F5344CB8AC3E}">
        <p14:creationId xmlns:p14="http://schemas.microsoft.com/office/powerpoint/2010/main" val="1447449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47C0CC-2D30-45A6-B7C2-79D6645AABED}"/>
              </a:ext>
            </a:extLst>
          </p:cNvPr>
          <p:cNvSpPr txBox="1"/>
          <p:nvPr/>
        </p:nvSpPr>
        <p:spPr>
          <a:xfrm>
            <a:off x="3686136" y="4781672"/>
            <a:ext cx="12650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0.05 sec, 200hz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958EA-CDCD-4FB4-8A74-FE2408DC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183" y="2179727"/>
            <a:ext cx="3572689" cy="2400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D7139-B39B-4F61-B37B-F67F45523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83" y="2156480"/>
            <a:ext cx="3715597" cy="240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CCE1E-0142-43C8-9EB2-1AF9E6E6E50A}"/>
              </a:ext>
            </a:extLst>
          </p:cNvPr>
          <p:cNvSpPr txBox="1"/>
          <p:nvPr/>
        </p:nvSpPr>
        <p:spPr>
          <a:xfrm>
            <a:off x="1662193" y="4472230"/>
            <a:ext cx="1310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 in seconds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31F2B-45BF-45F0-9228-78C17E23446B}"/>
              </a:ext>
            </a:extLst>
          </p:cNvPr>
          <p:cNvSpPr txBox="1"/>
          <p:nvPr/>
        </p:nvSpPr>
        <p:spPr>
          <a:xfrm>
            <a:off x="5775055" y="4481916"/>
            <a:ext cx="13076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Frequency in Hz</a:t>
            </a:r>
          </a:p>
        </p:txBody>
      </p:sp>
    </p:spTree>
    <p:extLst>
      <p:ext uri="{BB962C8B-B14F-4D97-AF65-F5344CB8AC3E}">
        <p14:creationId xmlns:p14="http://schemas.microsoft.com/office/powerpoint/2010/main" val="717525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47C0CC-2D30-45A6-B7C2-79D6645AABED}"/>
              </a:ext>
            </a:extLst>
          </p:cNvPr>
          <p:cNvSpPr txBox="1"/>
          <p:nvPr/>
        </p:nvSpPr>
        <p:spPr>
          <a:xfrm>
            <a:off x="3697760" y="4897909"/>
            <a:ext cx="13532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0.025 sec, 200hz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449E0E-D3A1-4ABA-B567-823836996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7" y="2172971"/>
            <a:ext cx="3715597" cy="24008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6ACCA-8B18-4B8A-B5BE-6C291859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394" y="2247111"/>
            <a:ext cx="3572689" cy="24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6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223.9.1</a:t>
            </a:r>
          </a:p>
        </p:txBody>
      </p:sp>
      <p:sp>
        <p:nvSpPr>
          <p:cNvPr id="5734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Two graphs are shown below. Each graph represents the result of adding two waves together. For which graph is the frequency difference greater between the two original waves?.</a:t>
            </a:r>
          </a:p>
        </p:txBody>
      </p:sp>
      <p:pic>
        <p:nvPicPr>
          <p:cNvPr id="5734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3288" y="4618038"/>
            <a:ext cx="3433762" cy="160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4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350" y="4618038"/>
            <a:ext cx="3433763" cy="160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45" name="TextBox 5"/>
          <p:cNvSpPr txBox="1">
            <a:spLocks noChangeArrowheads="1"/>
          </p:cNvSpPr>
          <p:nvPr/>
        </p:nvSpPr>
        <p:spPr bwMode="auto">
          <a:xfrm>
            <a:off x="2152650" y="3967163"/>
            <a:ext cx="4587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73446" name="TextBox 6"/>
          <p:cNvSpPr txBox="1">
            <a:spLocks noChangeArrowheads="1"/>
          </p:cNvSpPr>
          <p:nvPr/>
        </p:nvSpPr>
        <p:spPr bwMode="auto">
          <a:xfrm>
            <a:off x="6243638" y="4002088"/>
            <a:ext cx="4587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B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847C0CC-2D30-45A6-B7C2-79D6645AABED}"/>
              </a:ext>
            </a:extLst>
          </p:cNvPr>
          <p:cNvSpPr txBox="1"/>
          <p:nvPr/>
        </p:nvSpPr>
        <p:spPr>
          <a:xfrm>
            <a:off x="3697760" y="4897909"/>
            <a:ext cx="13532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0.005 sec, 200hz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D3E83-91C6-4368-B819-00E59CD1E77B}"/>
              </a:ext>
            </a:extLst>
          </p:cNvPr>
          <p:cNvSpPr/>
          <p:nvPr/>
        </p:nvSpPr>
        <p:spPr>
          <a:xfrm>
            <a:off x="4478705" y="3290500"/>
            <a:ext cx="23275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￼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EF1544-B7BE-4A6F-996F-D57479D7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17" y="2251824"/>
            <a:ext cx="3715597" cy="240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4FDF8-7293-4AAA-9250-855A0DF0E4A3}"/>
              </a:ext>
            </a:extLst>
          </p:cNvPr>
          <p:cNvSpPr txBox="1"/>
          <p:nvPr/>
        </p:nvSpPr>
        <p:spPr>
          <a:xfrm>
            <a:off x="1697065" y="4576843"/>
            <a:ext cx="1310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Time in seconds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20C4B-BE64-495B-8045-124B1C2D10D7}"/>
              </a:ext>
            </a:extLst>
          </p:cNvPr>
          <p:cNvSpPr txBox="1"/>
          <p:nvPr/>
        </p:nvSpPr>
        <p:spPr>
          <a:xfrm>
            <a:off x="5809927" y="4586529"/>
            <a:ext cx="130766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Frequency in Hz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9B8F73-84F7-40C1-9A88-C7CC3DD64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076" y="2251824"/>
            <a:ext cx="3572689" cy="24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99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6714-2A9E-F795-E87F-CD903BFCF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F69C3-7D24-A60D-1CE7-08A85D57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947987"/>
            <a:ext cx="6048375" cy="96202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F0687DC-7864-6BEF-3051-E07684402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7812" y="3382169"/>
            <a:ext cx="6048375" cy="962025"/>
          </a:xfrm>
        </p:spPr>
      </p:pic>
    </p:spTree>
    <p:extLst>
      <p:ext uri="{BB962C8B-B14F-4D97-AF65-F5344CB8AC3E}">
        <p14:creationId xmlns:p14="http://schemas.microsoft.com/office/powerpoint/2010/main" val="150665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2205D2-D5F3-162B-5E9F-C671B0496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7D02365-67DB-9588-13FB-BF81594A0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15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14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800" y="1289050"/>
            <a:ext cx="805815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 rot="5400000">
            <a:off x="2293938" y="1166813"/>
            <a:ext cx="1143000" cy="539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16200000" flipH="1">
            <a:off x="2882107" y="1151731"/>
            <a:ext cx="1322388" cy="815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01975" y="865188"/>
            <a:ext cx="2155825" cy="1355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119438" y="865188"/>
            <a:ext cx="3525837" cy="14208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6150" name="TextBox 13"/>
          <p:cNvSpPr txBox="1">
            <a:spLocks noChangeArrowheads="1"/>
          </p:cNvSpPr>
          <p:nvPr/>
        </p:nvSpPr>
        <p:spPr bwMode="auto">
          <a:xfrm>
            <a:off x="2155825" y="538163"/>
            <a:ext cx="20145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Peaks show partials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16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800" y="407988"/>
            <a:ext cx="8058150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/>
          <p:cNvCxnSpPr/>
          <p:nvPr/>
        </p:nvCxnSpPr>
        <p:spPr>
          <a:xfrm rot="5400000" flipH="1" flipV="1">
            <a:off x="2605088" y="4595813"/>
            <a:ext cx="1600200" cy="571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5400000" flipH="1" flipV="1">
            <a:off x="2718594" y="3926681"/>
            <a:ext cx="2122488" cy="13557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3069431" y="2939257"/>
            <a:ext cx="2759075" cy="26939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101975" y="2351088"/>
            <a:ext cx="3576638" cy="32988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7175" name="TextBox 21"/>
          <p:cNvSpPr txBox="1">
            <a:spLocks noChangeArrowheads="1"/>
          </p:cNvSpPr>
          <p:nvPr/>
        </p:nvSpPr>
        <p:spPr bwMode="auto">
          <a:xfrm>
            <a:off x="438150" y="5684838"/>
            <a:ext cx="8266113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Strip chart also shows partials, darker black means higher peak</a:t>
            </a:r>
          </a:p>
          <a:p>
            <a:r>
              <a:rPr lang="en-US" dirty="0"/>
              <a:t>It is like looking at the graph above, but from above, and repeated for each second of playing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16734-6985-0BA6-B70B-65FB3F4A4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193" name="Picture 2">
            <a:extLst>
              <a:ext uri="{FF2B5EF4-FFF2-40B4-BE49-F238E27FC236}">
                <a16:creationId xmlns:a16="http://schemas.microsoft.com/office/drawing/2014/main" id="{D55340AC-02D6-C9F0-D984-DAD233E4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4850" y="1485900"/>
            <a:ext cx="5551488" cy="350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D77E2A-8631-7A6E-F3F7-3A2C8E6722D2}"/>
              </a:ext>
            </a:extLst>
          </p:cNvPr>
          <p:cNvCxnSpPr/>
          <p:nvPr/>
        </p:nvCxnSpPr>
        <p:spPr>
          <a:xfrm flipV="1">
            <a:off x="2675365" y="2236788"/>
            <a:ext cx="1909763" cy="16192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D877E3-15F4-61A8-D513-93CC858ABE78}"/>
              </a:ext>
            </a:extLst>
          </p:cNvPr>
          <p:cNvCxnSpPr/>
          <p:nvPr/>
        </p:nvCxnSpPr>
        <p:spPr>
          <a:xfrm>
            <a:off x="2675365" y="3856038"/>
            <a:ext cx="2506235" cy="1479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196" name="TextBox 21">
            <a:extLst>
              <a:ext uri="{FF2B5EF4-FFF2-40B4-BE49-F238E27FC236}">
                <a16:creationId xmlns:a16="http://schemas.microsoft.com/office/drawing/2014/main" id="{F2178CF9-D903-6BC1-F8FC-02E214054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3071813"/>
            <a:ext cx="246856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Notice that there are non-harmonic partials in this instrument too!</a:t>
            </a:r>
          </a:p>
        </p:txBody>
      </p:sp>
    </p:spTree>
    <p:extLst>
      <p:ext uri="{BB962C8B-B14F-4D97-AF65-F5344CB8AC3E}">
        <p14:creationId xmlns:p14="http://schemas.microsoft.com/office/powerpoint/2010/main" val="2966648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7" name="TextBox 2"/>
          <p:cNvSpPr txBox="1">
            <a:spLocks noChangeArrowheads="1"/>
          </p:cNvSpPr>
          <p:nvPr/>
        </p:nvSpPr>
        <p:spPr bwMode="auto">
          <a:xfrm>
            <a:off x="3624263" y="6122988"/>
            <a:ext cx="25193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hlinkClick r:id="rId2" action="ppaction://hlinkfile"/>
              </a:rPr>
              <a:t>Bamboo six holed flute</a:t>
            </a:r>
            <a:endParaRPr lang="en-US"/>
          </a:p>
        </p:txBody>
      </p:sp>
      <p:pic>
        <p:nvPicPr>
          <p:cNvPr id="6492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013" y="244475"/>
            <a:ext cx="805815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24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" y="625028"/>
            <a:ext cx="8080664" cy="541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0242" name="TextBox 2"/>
          <p:cNvSpPr txBox="1">
            <a:spLocks noChangeArrowheads="1"/>
          </p:cNvSpPr>
          <p:nvPr/>
        </p:nvSpPr>
        <p:spPr bwMode="auto">
          <a:xfrm>
            <a:off x="4167766" y="6204816"/>
            <a:ext cx="908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Ocarina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5" name="TextBox 2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3935413" y="6188075"/>
            <a:ext cx="11334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file"/>
              </a:rPr>
              <a:t>Recorder</a:t>
            </a:r>
            <a:endParaRPr lang="en-US"/>
          </a:p>
        </p:txBody>
      </p:sp>
      <p:pic>
        <p:nvPicPr>
          <p:cNvPr id="65126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925" y="766763"/>
            <a:ext cx="805815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89" name="TextBox 2">
            <a:hlinkClick r:id="rId2" action="ppaction://hlinkfile"/>
          </p:cNvPr>
          <p:cNvSpPr txBox="1">
            <a:spLocks noChangeArrowheads="1"/>
          </p:cNvSpPr>
          <p:nvPr/>
        </p:nvSpPr>
        <p:spPr bwMode="auto">
          <a:xfrm>
            <a:off x="3935413" y="6188075"/>
            <a:ext cx="1033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Recorder</a:t>
            </a:r>
          </a:p>
        </p:txBody>
      </p:sp>
      <p:pic>
        <p:nvPicPr>
          <p:cNvPr id="65229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" y="766763"/>
            <a:ext cx="805815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of Beats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031" name="Rectangle 5"/>
          <p:cNvSpPr>
            <a:spLocks noChangeArrowheads="1"/>
          </p:cNvSpPr>
          <p:nvPr/>
        </p:nvSpPr>
        <p:spPr bwMode="auto">
          <a:xfrm>
            <a:off x="0" y="2200275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0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2163" y="1257300"/>
            <a:ext cx="53530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4863" y="3556000"/>
            <a:ext cx="535305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331794"/>
              </p:ext>
            </p:extLst>
          </p:nvPr>
        </p:nvGraphicFramePr>
        <p:xfrm>
          <a:off x="2344738" y="3101975"/>
          <a:ext cx="942975" cy="19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28520" imgH="215640" progId="Equation.3">
                  <p:embed/>
                </p:oleObj>
              </mc:Choice>
              <mc:Fallback>
                <p:oleObj name="Equation" r:id="rId4" imgW="1028520" imgH="215640" progId="Equation.3">
                  <p:embed/>
                  <p:pic>
                    <p:nvPicPr>
                      <p:cNvPr id="102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4738" y="3101975"/>
                        <a:ext cx="942975" cy="19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65125"/>
              </p:ext>
            </p:extLst>
          </p:nvPr>
        </p:nvGraphicFramePr>
        <p:xfrm>
          <a:off x="5897563" y="3100388"/>
          <a:ext cx="977900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66680" imgH="215640" progId="Equation.3">
                  <p:embed/>
                </p:oleObj>
              </mc:Choice>
              <mc:Fallback>
                <p:oleObj name="Equation" r:id="rId6" imgW="1066680" imgH="215640" progId="Equation.3">
                  <p:embed/>
                  <p:pic>
                    <p:nvPicPr>
                      <p:cNvPr id="10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7563" y="3100388"/>
                        <a:ext cx="977900" cy="195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5" name="Rectangle 10"/>
          <p:cNvSpPr>
            <a:spLocks noChangeArrowheads="1"/>
          </p:cNvSpPr>
          <p:nvPr/>
        </p:nvSpPr>
        <p:spPr bwMode="auto">
          <a:xfrm>
            <a:off x="0" y="361950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l"/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0" y="2771775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2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123385"/>
              </p:ext>
            </p:extLst>
          </p:nvPr>
        </p:nvGraphicFramePr>
        <p:xfrm>
          <a:off x="5087938" y="5637213"/>
          <a:ext cx="2633662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28720" imgH="457200" progId="Equation.3">
                  <p:embed/>
                </p:oleObj>
              </mc:Choice>
              <mc:Fallback>
                <p:oleObj name="Equation" r:id="rId8" imgW="2628720" imgH="457200" progId="Equation.3">
                  <p:embed/>
                  <p:pic>
                    <p:nvPicPr>
                      <p:cNvPr id="1028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7938" y="5637213"/>
                        <a:ext cx="2633662" cy="458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5" y="1524000"/>
            <a:ext cx="8459788" cy="3948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223.9.2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800" dirty="0"/>
              <a:t>You are tuning a guitar by comparing the sound of the string with that of a standard tuning fork. </a:t>
            </a:r>
            <a:r>
              <a:rPr lang="en-US" sz="2800"/>
              <a:t>You notice a beat frequency of 5Hz. </a:t>
            </a:r>
            <a:r>
              <a:rPr lang="en-US" sz="2800" dirty="0"/>
              <a:t>You tighten the guitar string and the beat frequency rises to 8Hz. In order to tune the string exactly to the tuning fork, you should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sz="2800" dirty="0"/>
              <a:t>Continue to tighten the string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sz="2800" dirty="0"/>
              <a:t>Loosen the string</a:t>
            </a:r>
          </a:p>
          <a:p>
            <a:pPr marL="533400" indent="-533400" eaLnBrk="1" hangingPunct="1">
              <a:buFontTx/>
              <a:buAutoNum type="arabicPeriod"/>
            </a:pPr>
            <a:r>
              <a:rPr lang="en-US" sz="2800" dirty="0"/>
              <a:t>Impossible to determine</a:t>
            </a:r>
          </a:p>
        </p:txBody>
      </p:sp>
      <p:sp>
        <p:nvSpPr>
          <p:cNvPr id="829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164D1B-69C2-4734-9A54-A71F13ACE64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223.9.3</a:t>
            </a:r>
          </a:p>
        </p:txBody>
      </p:sp>
      <p:sp>
        <p:nvSpPr>
          <p:cNvPr id="829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800" dirty="0"/>
              <a:t>A trumpet player plays a note on her trumpet. You hear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Just one frequency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Two frequencies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Three frequencies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Ten frequencies</a:t>
            </a:r>
          </a:p>
          <a:p>
            <a:pPr marL="533400" indent="-533400" eaLnBrk="1" hangingPunct="1">
              <a:buFont typeface="+mj-lt"/>
              <a:buAutoNum type="alphaLcParenR"/>
            </a:pPr>
            <a:r>
              <a:rPr lang="en-US" sz="2800" dirty="0"/>
              <a:t>Hundreds of frequencies</a:t>
            </a:r>
          </a:p>
        </p:txBody>
      </p:sp>
      <p:sp>
        <p:nvSpPr>
          <p:cNvPr id="829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164D1B-69C2-4734-9A54-A71F13ACE64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39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28600" y="1069095"/>
            <a:ext cx="1501775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Flour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66700" y="1751720"/>
            <a:ext cx="1501775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Sugar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39712" y="2432758"/>
            <a:ext cx="1501775" cy="487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Eggs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4475" y="3250320"/>
            <a:ext cx="1503362" cy="4873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Chocolate Chips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66700" y="4013908"/>
            <a:ext cx="1501775" cy="487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Baking Powder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5587" y="4817183"/>
            <a:ext cx="1501775" cy="487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Margarine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81337" y="2559758"/>
            <a:ext cx="1192213" cy="989012"/>
            <a:chOff x="4572000" y="2559758"/>
            <a:chExt cx="1192213" cy="989012"/>
          </a:xfrm>
        </p:grpSpPr>
        <p:sp>
          <p:nvSpPr>
            <p:cNvPr id="9" name="Oval 8"/>
            <p:cNvSpPr/>
            <p:nvPr/>
          </p:nvSpPr>
          <p:spPr bwMode="auto">
            <a:xfrm>
              <a:off x="4572000" y="2559758"/>
              <a:ext cx="1192213" cy="98901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1" name="Straight Connector 10"/>
            <p:cNvCxnSpPr>
              <a:stCxn id="9" idx="1"/>
              <a:endCxn id="9" idx="5"/>
            </p:cNvCxnSpPr>
            <p:nvPr/>
          </p:nvCxnSpPr>
          <p:spPr bwMode="auto">
            <a:xfrm rot="16200000" flipH="1">
              <a:off x="4818063" y="2632782"/>
              <a:ext cx="700088" cy="842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3"/>
              <a:endCxn id="9" idx="7"/>
            </p:cNvCxnSpPr>
            <p:nvPr/>
          </p:nvCxnSpPr>
          <p:spPr bwMode="auto">
            <a:xfrm rot="5400000" flipH="1" flipV="1">
              <a:off x="4818063" y="2632782"/>
              <a:ext cx="700088" cy="8429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Elbow Connector 14"/>
          <p:cNvCxnSpPr>
            <a:stCxn id="3" idx="3"/>
            <a:endCxn id="9" idx="0"/>
          </p:cNvCxnSpPr>
          <p:nvPr/>
        </p:nvCxnSpPr>
        <p:spPr bwMode="auto">
          <a:xfrm>
            <a:off x="1730375" y="1312777"/>
            <a:ext cx="1947069" cy="124698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4"/>
          <p:cNvCxnSpPr>
            <a:stCxn id="4" idx="3"/>
            <a:endCxn id="9" idx="1"/>
          </p:cNvCxnSpPr>
          <p:nvPr/>
        </p:nvCxnSpPr>
        <p:spPr bwMode="auto">
          <a:xfrm>
            <a:off x="1768475" y="1995402"/>
            <a:ext cx="1487458" cy="70919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14"/>
          <p:cNvCxnSpPr>
            <a:stCxn id="5" idx="3"/>
            <a:endCxn id="9" idx="2"/>
          </p:cNvCxnSpPr>
          <p:nvPr/>
        </p:nvCxnSpPr>
        <p:spPr bwMode="auto">
          <a:xfrm>
            <a:off x="1741487" y="2676439"/>
            <a:ext cx="1339850" cy="3778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14"/>
          <p:cNvCxnSpPr>
            <a:stCxn id="6" idx="3"/>
            <a:endCxn id="9" idx="2"/>
          </p:cNvCxnSpPr>
          <p:nvPr/>
        </p:nvCxnSpPr>
        <p:spPr bwMode="auto">
          <a:xfrm flipV="1">
            <a:off x="1747837" y="3054264"/>
            <a:ext cx="1333500" cy="4397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14"/>
          <p:cNvCxnSpPr>
            <a:stCxn id="7" idx="3"/>
            <a:endCxn id="9" idx="3"/>
          </p:cNvCxnSpPr>
          <p:nvPr/>
        </p:nvCxnSpPr>
        <p:spPr bwMode="auto">
          <a:xfrm flipV="1">
            <a:off x="1768475" y="3403933"/>
            <a:ext cx="1487458" cy="853656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14"/>
          <p:cNvCxnSpPr>
            <a:stCxn id="8" idx="3"/>
            <a:endCxn id="9" idx="4"/>
          </p:cNvCxnSpPr>
          <p:nvPr/>
        </p:nvCxnSpPr>
        <p:spPr bwMode="auto">
          <a:xfrm flipV="1">
            <a:off x="1757362" y="3548770"/>
            <a:ext cx="1920082" cy="1512094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9" idx="6"/>
          </p:cNvCxnSpPr>
          <p:nvPr/>
        </p:nvCxnSpPr>
        <p:spPr bwMode="auto">
          <a:xfrm>
            <a:off x="4273550" y="3054264"/>
            <a:ext cx="298450" cy="94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 bwMode="auto">
          <a:xfrm>
            <a:off x="7337425" y="2528008"/>
            <a:ext cx="1501775" cy="1057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Chocolate Chip Cookies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44475" y="5499808"/>
            <a:ext cx="1503362" cy="487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vanilla</a:t>
            </a:r>
          </a:p>
        </p:txBody>
      </p:sp>
      <p:cxnSp>
        <p:nvCxnSpPr>
          <p:cNvPr id="38" name="Elbow Connector 14"/>
          <p:cNvCxnSpPr>
            <a:stCxn id="37" idx="3"/>
            <a:endCxn id="9" idx="4"/>
          </p:cNvCxnSpPr>
          <p:nvPr/>
        </p:nvCxnSpPr>
        <p:spPr bwMode="auto">
          <a:xfrm flipV="1">
            <a:off x="1747837" y="3548770"/>
            <a:ext cx="1929607" cy="2194719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Kitchen Icon - Oven by StudioFibonacci - Kitchen oven stov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825" y="2627348"/>
            <a:ext cx="860286" cy="84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/>
          <p:cNvCxnSpPr/>
          <p:nvPr/>
        </p:nvCxnSpPr>
        <p:spPr bwMode="auto">
          <a:xfrm flipV="1">
            <a:off x="6826111" y="3051577"/>
            <a:ext cx="484187" cy="121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2A591465-3673-A556-E8D3-A60392FA1EE2}"/>
              </a:ext>
            </a:extLst>
          </p:cNvPr>
          <p:cNvGrpSpPr/>
          <p:nvPr/>
        </p:nvGrpSpPr>
        <p:grpSpPr>
          <a:xfrm>
            <a:off x="4576470" y="2300519"/>
            <a:ext cx="859631" cy="1437164"/>
            <a:chOff x="5417742" y="4800361"/>
            <a:chExt cx="859631" cy="143716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68D93BF-BE2A-CE48-0B7F-4F15281BB979}"/>
                </a:ext>
              </a:extLst>
            </p:cNvPr>
            <p:cNvGrpSpPr/>
            <p:nvPr/>
          </p:nvGrpSpPr>
          <p:grpSpPr>
            <a:xfrm>
              <a:off x="5417742" y="4800361"/>
              <a:ext cx="859631" cy="1437164"/>
              <a:chOff x="5417742" y="4800361"/>
              <a:chExt cx="859631" cy="1437164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AEA6304-7117-A1B2-FDB2-EBF1BBB84F56}"/>
                  </a:ext>
                </a:extLst>
              </p:cNvPr>
              <p:cNvSpPr/>
              <p:nvPr/>
            </p:nvSpPr>
            <p:spPr>
              <a:xfrm>
                <a:off x="5417742" y="4800361"/>
                <a:ext cx="859631" cy="143716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068447C-8F5B-27FD-AB0B-8C3C4594B72C}"/>
                  </a:ext>
                </a:extLst>
              </p:cNvPr>
              <p:cNvSpPr/>
              <p:nvPr/>
            </p:nvSpPr>
            <p:spPr>
              <a:xfrm>
                <a:off x="5466557" y="4888266"/>
                <a:ext cx="762000" cy="12613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65E0111-D14B-626F-E9A3-FA55BAE5C68D}"/>
                </a:ext>
              </a:extLst>
            </p:cNvPr>
            <p:cNvGrpSpPr/>
            <p:nvPr/>
          </p:nvGrpSpPr>
          <p:grpSpPr>
            <a:xfrm>
              <a:off x="5486400" y="4939023"/>
              <a:ext cx="142597" cy="243682"/>
              <a:chOff x="6683514" y="4212409"/>
              <a:chExt cx="860286" cy="848456"/>
            </a:xfrm>
          </p:grpSpPr>
          <p:sp>
            <p:nvSpPr>
              <p:cNvPr id="17" name="Cloud 16">
                <a:extLst>
                  <a:ext uri="{FF2B5EF4-FFF2-40B4-BE49-F238E27FC236}">
                    <a16:creationId xmlns:a16="http://schemas.microsoft.com/office/drawing/2014/main" id="{93BA43BE-85B3-697C-31E5-54D567D64BE9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06B54E4D-5FFA-C639-18FB-8F33B74A13E5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loud 19">
                <a:extLst>
                  <a:ext uri="{FF2B5EF4-FFF2-40B4-BE49-F238E27FC236}">
                    <a16:creationId xmlns:a16="http://schemas.microsoft.com/office/drawing/2014/main" id="{4531B58E-4A11-0BD0-0627-9CEA76A84E01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loud 21">
                <a:extLst>
                  <a:ext uri="{FF2B5EF4-FFF2-40B4-BE49-F238E27FC236}">
                    <a16:creationId xmlns:a16="http://schemas.microsoft.com/office/drawing/2014/main" id="{D2939099-21C0-87B8-93A7-BBD498FF4884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loud 22">
                <a:extLst>
                  <a:ext uri="{FF2B5EF4-FFF2-40B4-BE49-F238E27FC236}">
                    <a16:creationId xmlns:a16="http://schemas.microsoft.com/office/drawing/2014/main" id="{0A8E1BEB-1370-9884-F803-3644D1C40BD4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loud 27">
                <a:extLst>
                  <a:ext uri="{FF2B5EF4-FFF2-40B4-BE49-F238E27FC236}">
                    <a16:creationId xmlns:a16="http://schemas.microsoft.com/office/drawing/2014/main" id="{0232837F-2486-F951-FB46-C3EBAAEAC0D6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loud 28">
                <a:extLst>
                  <a:ext uri="{FF2B5EF4-FFF2-40B4-BE49-F238E27FC236}">
                    <a16:creationId xmlns:a16="http://schemas.microsoft.com/office/drawing/2014/main" id="{231090E6-325E-B6FA-1A1F-85FB9752A0EA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loud 30">
                <a:extLst>
                  <a:ext uri="{FF2B5EF4-FFF2-40B4-BE49-F238E27FC236}">
                    <a16:creationId xmlns:a16="http://schemas.microsoft.com/office/drawing/2014/main" id="{6B04FB60-5A5A-3C4B-B659-1415E05915D3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loud 31">
                <a:extLst>
                  <a:ext uri="{FF2B5EF4-FFF2-40B4-BE49-F238E27FC236}">
                    <a16:creationId xmlns:a16="http://schemas.microsoft.com/office/drawing/2014/main" id="{192129FC-2D54-984F-9494-DB62293557AC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loud 32">
                <a:extLst>
                  <a:ext uri="{FF2B5EF4-FFF2-40B4-BE49-F238E27FC236}">
                    <a16:creationId xmlns:a16="http://schemas.microsoft.com/office/drawing/2014/main" id="{50D905A3-D036-E3DE-F2DF-8C419974E088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Cloud 35">
                <a:extLst>
                  <a:ext uri="{FF2B5EF4-FFF2-40B4-BE49-F238E27FC236}">
                    <a16:creationId xmlns:a16="http://schemas.microsoft.com/office/drawing/2014/main" id="{399C2F1F-0637-FFC7-70C5-75E10AD11FBB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Cloud 38">
                <a:extLst>
                  <a:ext uri="{FF2B5EF4-FFF2-40B4-BE49-F238E27FC236}">
                    <a16:creationId xmlns:a16="http://schemas.microsoft.com/office/drawing/2014/main" id="{A2F667E6-4AAA-753A-3794-68991F6FC34E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loud 39">
                <a:extLst>
                  <a:ext uri="{FF2B5EF4-FFF2-40B4-BE49-F238E27FC236}">
                    <a16:creationId xmlns:a16="http://schemas.microsoft.com/office/drawing/2014/main" id="{0678FF34-3F61-AC3C-74F6-D400C7E04344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loud 40">
                <a:extLst>
                  <a:ext uri="{FF2B5EF4-FFF2-40B4-BE49-F238E27FC236}">
                    <a16:creationId xmlns:a16="http://schemas.microsoft.com/office/drawing/2014/main" id="{13FFCDF9-8490-37A6-1A71-00EC4406564B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loud 41">
                <a:extLst>
                  <a:ext uri="{FF2B5EF4-FFF2-40B4-BE49-F238E27FC236}">
                    <a16:creationId xmlns:a16="http://schemas.microsoft.com/office/drawing/2014/main" id="{4A61D8A7-534F-9CFC-1961-67B942E39118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loud 42">
                <a:extLst>
                  <a:ext uri="{FF2B5EF4-FFF2-40B4-BE49-F238E27FC236}">
                    <a16:creationId xmlns:a16="http://schemas.microsoft.com/office/drawing/2014/main" id="{9A58E47F-9CBB-E343-6757-8B566BFC5F21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A44F52F-13C0-4F85-4650-F18131B94C99}"/>
                </a:ext>
              </a:extLst>
            </p:cNvPr>
            <p:cNvGrpSpPr/>
            <p:nvPr/>
          </p:nvGrpSpPr>
          <p:grpSpPr>
            <a:xfrm>
              <a:off x="5724803" y="4937918"/>
              <a:ext cx="142597" cy="243682"/>
              <a:chOff x="6683514" y="4212409"/>
              <a:chExt cx="860286" cy="848456"/>
            </a:xfrm>
          </p:grpSpPr>
          <p:sp>
            <p:nvSpPr>
              <p:cNvPr id="46" name="Cloud 45">
                <a:extLst>
                  <a:ext uri="{FF2B5EF4-FFF2-40B4-BE49-F238E27FC236}">
                    <a16:creationId xmlns:a16="http://schemas.microsoft.com/office/drawing/2014/main" id="{567BC340-8197-D8FC-152D-811E4DAD0224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loud 46">
                <a:extLst>
                  <a:ext uri="{FF2B5EF4-FFF2-40B4-BE49-F238E27FC236}">
                    <a16:creationId xmlns:a16="http://schemas.microsoft.com/office/drawing/2014/main" id="{258BAE33-7E8C-F44D-EB07-A4983806D154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loud 47">
                <a:extLst>
                  <a:ext uri="{FF2B5EF4-FFF2-40B4-BE49-F238E27FC236}">
                    <a16:creationId xmlns:a16="http://schemas.microsoft.com/office/drawing/2014/main" id="{904ED2EE-B0BF-328A-C2DF-BEA73BDBA7C1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loud 48">
                <a:extLst>
                  <a:ext uri="{FF2B5EF4-FFF2-40B4-BE49-F238E27FC236}">
                    <a16:creationId xmlns:a16="http://schemas.microsoft.com/office/drawing/2014/main" id="{F08D032C-75A6-BBAB-3041-DA9B665A05EA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loud 49">
                <a:extLst>
                  <a:ext uri="{FF2B5EF4-FFF2-40B4-BE49-F238E27FC236}">
                    <a16:creationId xmlns:a16="http://schemas.microsoft.com/office/drawing/2014/main" id="{DB7B3AA9-3B88-08D2-A0D2-5E611B2F4724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Cloud 50">
                <a:extLst>
                  <a:ext uri="{FF2B5EF4-FFF2-40B4-BE49-F238E27FC236}">
                    <a16:creationId xmlns:a16="http://schemas.microsoft.com/office/drawing/2014/main" id="{98DB5328-11AC-581D-7CC6-F764BF8F6F37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loud 51">
                <a:extLst>
                  <a:ext uri="{FF2B5EF4-FFF2-40B4-BE49-F238E27FC236}">
                    <a16:creationId xmlns:a16="http://schemas.microsoft.com/office/drawing/2014/main" id="{F11A0768-8740-05B1-0CB1-F2EBD7819DB5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loud 52">
                <a:extLst>
                  <a:ext uri="{FF2B5EF4-FFF2-40B4-BE49-F238E27FC236}">
                    <a16:creationId xmlns:a16="http://schemas.microsoft.com/office/drawing/2014/main" id="{4B9EE800-449D-60FB-A85D-8E4119119C52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loud 53">
                <a:extLst>
                  <a:ext uri="{FF2B5EF4-FFF2-40B4-BE49-F238E27FC236}">
                    <a16:creationId xmlns:a16="http://schemas.microsoft.com/office/drawing/2014/main" id="{A241648B-1020-DD14-941B-95970C39AF45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loud 54">
                <a:extLst>
                  <a:ext uri="{FF2B5EF4-FFF2-40B4-BE49-F238E27FC236}">
                    <a16:creationId xmlns:a16="http://schemas.microsoft.com/office/drawing/2014/main" id="{6F2B5422-4A3F-5D61-40D0-5B5642FB884D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loud 55">
                <a:extLst>
                  <a:ext uri="{FF2B5EF4-FFF2-40B4-BE49-F238E27FC236}">
                    <a16:creationId xmlns:a16="http://schemas.microsoft.com/office/drawing/2014/main" id="{2C48DF27-2BE1-07C8-22FF-F4301C4793C4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Cloud 56">
                <a:extLst>
                  <a:ext uri="{FF2B5EF4-FFF2-40B4-BE49-F238E27FC236}">
                    <a16:creationId xmlns:a16="http://schemas.microsoft.com/office/drawing/2014/main" id="{BD4D98E4-4E40-BD3D-A337-85E17D79C53C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Cloud 57">
                <a:extLst>
                  <a:ext uri="{FF2B5EF4-FFF2-40B4-BE49-F238E27FC236}">
                    <a16:creationId xmlns:a16="http://schemas.microsoft.com/office/drawing/2014/main" id="{88C55EAA-FC81-9C75-839D-28062A67F361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Cloud 58">
                <a:extLst>
                  <a:ext uri="{FF2B5EF4-FFF2-40B4-BE49-F238E27FC236}">
                    <a16:creationId xmlns:a16="http://schemas.microsoft.com/office/drawing/2014/main" id="{62AC101B-F2A8-244B-8223-96067EA43B3D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Cloud 59">
                <a:extLst>
                  <a:ext uri="{FF2B5EF4-FFF2-40B4-BE49-F238E27FC236}">
                    <a16:creationId xmlns:a16="http://schemas.microsoft.com/office/drawing/2014/main" id="{CD80F685-D50D-FE47-50EF-25E947B8CF5B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Cloud 60">
                <a:extLst>
                  <a:ext uri="{FF2B5EF4-FFF2-40B4-BE49-F238E27FC236}">
                    <a16:creationId xmlns:a16="http://schemas.microsoft.com/office/drawing/2014/main" id="{2876290F-9E0F-B4CF-F689-A3C61B209577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E326CAE-C25A-95F3-39F8-73D99AD40F34}"/>
                </a:ext>
              </a:extLst>
            </p:cNvPr>
            <p:cNvGrpSpPr/>
            <p:nvPr/>
          </p:nvGrpSpPr>
          <p:grpSpPr>
            <a:xfrm>
              <a:off x="6029603" y="4937918"/>
              <a:ext cx="142597" cy="243682"/>
              <a:chOff x="6683514" y="4212409"/>
              <a:chExt cx="860286" cy="848456"/>
            </a:xfrm>
          </p:grpSpPr>
          <p:sp>
            <p:nvSpPr>
              <p:cNvPr id="63" name="Cloud 62">
                <a:extLst>
                  <a:ext uri="{FF2B5EF4-FFF2-40B4-BE49-F238E27FC236}">
                    <a16:creationId xmlns:a16="http://schemas.microsoft.com/office/drawing/2014/main" id="{27E7DF1C-E661-D702-05E9-BC4F59C51E15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Cloud 63">
                <a:extLst>
                  <a:ext uri="{FF2B5EF4-FFF2-40B4-BE49-F238E27FC236}">
                    <a16:creationId xmlns:a16="http://schemas.microsoft.com/office/drawing/2014/main" id="{95879910-0425-2516-EF26-9FCC8C740814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loud 64">
                <a:extLst>
                  <a:ext uri="{FF2B5EF4-FFF2-40B4-BE49-F238E27FC236}">
                    <a16:creationId xmlns:a16="http://schemas.microsoft.com/office/drawing/2014/main" id="{C0784431-B657-2C53-B5E8-1C033B3FFE1D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Cloud 65">
                <a:extLst>
                  <a:ext uri="{FF2B5EF4-FFF2-40B4-BE49-F238E27FC236}">
                    <a16:creationId xmlns:a16="http://schemas.microsoft.com/office/drawing/2014/main" id="{B33C1C75-6269-3CE1-08D1-B22918D50EAE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Cloud 66">
                <a:extLst>
                  <a:ext uri="{FF2B5EF4-FFF2-40B4-BE49-F238E27FC236}">
                    <a16:creationId xmlns:a16="http://schemas.microsoft.com/office/drawing/2014/main" id="{AD5B67A1-CB54-B8C1-D0B4-C83F8DAB8990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loud 67">
                <a:extLst>
                  <a:ext uri="{FF2B5EF4-FFF2-40B4-BE49-F238E27FC236}">
                    <a16:creationId xmlns:a16="http://schemas.microsoft.com/office/drawing/2014/main" id="{E642740E-E059-F9E4-DD1E-45FBC4F2C167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Cloud 68">
                <a:extLst>
                  <a:ext uri="{FF2B5EF4-FFF2-40B4-BE49-F238E27FC236}">
                    <a16:creationId xmlns:a16="http://schemas.microsoft.com/office/drawing/2014/main" id="{A6297AEB-5159-A4FF-AE25-2554D94BB589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Cloud 69">
                <a:extLst>
                  <a:ext uri="{FF2B5EF4-FFF2-40B4-BE49-F238E27FC236}">
                    <a16:creationId xmlns:a16="http://schemas.microsoft.com/office/drawing/2014/main" id="{B6430900-0337-74C1-9F71-CE8D5C6D413A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Cloud 70">
                <a:extLst>
                  <a:ext uri="{FF2B5EF4-FFF2-40B4-BE49-F238E27FC236}">
                    <a16:creationId xmlns:a16="http://schemas.microsoft.com/office/drawing/2014/main" id="{A968DA96-9741-7650-877A-BA5685B9AC2A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Cloud 71">
                <a:extLst>
                  <a:ext uri="{FF2B5EF4-FFF2-40B4-BE49-F238E27FC236}">
                    <a16:creationId xmlns:a16="http://schemas.microsoft.com/office/drawing/2014/main" id="{C10C75BC-0073-1BE6-36DB-9852DC6348E4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Cloud 72">
                <a:extLst>
                  <a:ext uri="{FF2B5EF4-FFF2-40B4-BE49-F238E27FC236}">
                    <a16:creationId xmlns:a16="http://schemas.microsoft.com/office/drawing/2014/main" id="{9D21CD11-F2FD-06E1-A2B1-8E39F681EEC8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Cloud 73">
                <a:extLst>
                  <a:ext uri="{FF2B5EF4-FFF2-40B4-BE49-F238E27FC236}">
                    <a16:creationId xmlns:a16="http://schemas.microsoft.com/office/drawing/2014/main" id="{FF6C24F0-0CC0-76B8-544B-0F97C740B580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Cloud 74">
                <a:extLst>
                  <a:ext uri="{FF2B5EF4-FFF2-40B4-BE49-F238E27FC236}">
                    <a16:creationId xmlns:a16="http://schemas.microsoft.com/office/drawing/2014/main" id="{3789C8DF-5D94-AF8A-1267-BB11C636ECE2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Cloud 75">
                <a:extLst>
                  <a:ext uri="{FF2B5EF4-FFF2-40B4-BE49-F238E27FC236}">
                    <a16:creationId xmlns:a16="http://schemas.microsoft.com/office/drawing/2014/main" id="{EF73A531-A7C7-C704-8625-77B9D13BFD8D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Cloud 76">
                <a:extLst>
                  <a:ext uri="{FF2B5EF4-FFF2-40B4-BE49-F238E27FC236}">
                    <a16:creationId xmlns:a16="http://schemas.microsoft.com/office/drawing/2014/main" id="{865C2DF7-2847-6EE7-68B8-D45983840B3B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Cloud 77">
                <a:extLst>
                  <a:ext uri="{FF2B5EF4-FFF2-40B4-BE49-F238E27FC236}">
                    <a16:creationId xmlns:a16="http://schemas.microsoft.com/office/drawing/2014/main" id="{F7B78A25-DF35-BBD2-2FD1-1BC10625F3C5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BB2D2FFE-0F86-0BB3-A504-F701C9FD87FA}"/>
                </a:ext>
              </a:extLst>
            </p:cNvPr>
            <p:cNvGrpSpPr/>
            <p:nvPr/>
          </p:nvGrpSpPr>
          <p:grpSpPr>
            <a:xfrm>
              <a:off x="5486400" y="5242718"/>
              <a:ext cx="142597" cy="243682"/>
              <a:chOff x="6683514" y="4212409"/>
              <a:chExt cx="860286" cy="848456"/>
            </a:xfrm>
          </p:grpSpPr>
          <p:sp>
            <p:nvSpPr>
              <p:cNvPr id="80" name="Cloud 79">
                <a:extLst>
                  <a:ext uri="{FF2B5EF4-FFF2-40B4-BE49-F238E27FC236}">
                    <a16:creationId xmlns:a16="http://schemas.microsoft.com/office/drawing/2014/main" id="{F59D2B00-9833-75FD-5183-CDDE418341BF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loud 80">
                <a:extLst>
                  <a:ext uri="{FF2B5EF4-FFF2-40B4-BE49-F238E27FC236}">
                    <a16:creationId xmlns:a16="http://schemas.microsoft.com/office/drawing/2014/main" id="{7FA0B58B-4056-F3A8-6B9D-FEC69BB4FED2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Cloud 81">
                <a:extLst>
                  <a:ext uri="{FF2B5EF4-FFF2-40B4-BE49-F238E27FC236}">
                    <a16:creationId xmlns:a16="http://schemas.microsoft.com/office/drawing/2014/main" id="{88358CE6-4301-AA89-0D47-453FC130FB16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Cloud 82">
                <a:extLst>
                  <a:ext uri="{FF2B5EF4-FFF2-40B4-BE49-F238E27FC236}">
                    <a16:creationId xmlns:a16="http://schemas.microsoft.com/office/drawing/2014/main" id="{D88197B9-AC73-78F8-C7D1-47524DCDBA05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loud 83">
                <a:extLst>
                  <a:ext uri="{FF2B5EF4-FFF2-40B4-BE49-F238E27FC236}">
                    <a16:creationId xmlns:a16="http://schemas.microsoft.com/office/drawing/2014/main" id="{585A6502-A4DB-B14F-0B6D-10772D85403F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Cloud 84">
                <a:extLst>
                  <a:ext uri="{FF2B5EF4-FFF2-40B4-BE49-F238E27FC236}">
                    <a16:creationId xmlns:a16="http://schemas.microsoft.com/office/drawing/2014/main" id="{C5580944-E677-9FBC-BAEC-0227EE81F177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Cloud 85">
                <a:extLst>
                  <a:ext uri="{FF2B5EF4-FFF2-40B4-BE49-F238E27FC236}">
                    <a16:creationId xmlns:a16="http://schemas.microsoft.com/office/drawing/2014/main" id="{A4DEC6BF-0C9B-6095-9528-40FB45E4EAAF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Cloud 86">
                <a:extLst>
                  <a:ext uri="{FF2B5EF4-FFF2-40B4-BE49-F238E27FC236}">
                    <a16:creationId xmlns:a16="http://schemas.microsoft.com/office/drawing/2014/main" id="{D1F2AFD9-EE67-17A3-92F6-C295D2C305BB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Cloud 87">
                <a:extLst>
                  <a:ext uri="{FF2B5EF4-FFF2-40B4-BE49-F238E27FC236}">
                    <a16:creationId xmlns:a16="http://schemas.microsoft.com/office/drawing/2014/main" id="{3393C8FB-2082-67B7-2384-96A4BD579106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Cloud 88">
                <a:extLst>
                  <a:ext uri="{FF2B5EF4-FFF2-40B4-BE49-F238E27FC236}">
                    <a16:creationId xmlns:a16="http://schemas.microsoft.com/office/drawing/2014/main" id="{4EED4EEC-DF9A-80AB-12C0-86AE71A80C40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Cloud 89">
                <a:extLst>
                  <a:ext uri="{FF2B5EF4-FFF2-40B4-BE49-F238E27FC236}">
                    <a16:creationId xmlns:a16="http://schemas.microsoft.com/office/drawing/2014/main" id="{A915A5A6-48A3-D5C1-309B-3837BC710B20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Cloud 90">
                <a:extLst>
                  <a:ext uri="{FF2B5EF4-FFF2-40B4-BE49-F238E27FC236}">
                    <a16:creationId xmlns:a16="http://schemas.microsoft.com/office/drawing/2014/main" id="{7CDF5940-8BBC-233A-8EC5-2775595AA995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Cloud 91">
                <a:extLst>
                  <a:ext uri="{FF2B5EF4-FFF2-40B4-BE49-F238E27FC236}">
                    <a16:creationId xmlns:a16="http://schemas.microsoft.com/office/drawing/2014/main" id="{036DB05F-3C0E-F058-1A8D-0B883B56C424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Cloud 92">
                <a:extLst>
                  <a:ext uri="{FF2B5EF4-FFF2-40B4-BE49-F238E27FC236}">
                    <a16:creationId xmlns:a16="http://schemas.microsoft.com/office/drawing/2014/main" id="{D0CDAFF2-2596-229E-191F-B930955F6046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Cloud 93">
                <a:extLst>
                  <a:ext uri="{FF2B5EF4-FFF2-40B4-BE49-F238E27FC236}">
                    <a16:creationId xmlns:a16="http://schemas.microsoft.com/office/drawing/2014/main" id="{9132F131-0249-C5BA-5959-0EEC0C4DFA47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Cloud 94">
                <a:extLst>
                  <a:ext uri="{FF2B5EF4-FFF2-40B4-BE49-F238E27FC236}">
                    <a16:creationId xmlns:a16="http://schemas.microsoft.com/office/drawing/2014/main" id="{DF8433E3-5D42-74F6-B3D8-59E5E61DEBE4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F5AC789-12FA-E3BC-545F-8580E096D157}"/>
                </a:ext>
              </a:extLst>
            </p:cNvPr>
            <p:cNvGrpSpPr/>
            <p:nvPr/>
          </p:nvGrpSpPr>
          <p:grpSpPr>
            <a:xfrm>
              <a:off x="5724803" y="5241613"/>
              <a:ext cx="142597" cy="243682"/>
              <a:chOff x="6683514" y="4212409"/>
              <a:chExt cx="860286" cy="848456"/>
            </a:xfrm>
          </p:grpSpPr>
          <p:sp>
            <p:nvSpPr>
              <p:cNvPr id="97" name="Cloud 96">
                <a:extLst>
                  <a:ext uri="{FF2B5EF4-FFF2-40B4-BE49-F238E27FC236}">
                    <a16:creationId xmlns:a16="http://schemas.microsoft.com/office/drawing/2014/main" id="{50AECFA8-A754-4C9F-0991-B534615019EC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Cloud 97">
                <a:extLst>
                  <a:ext uri="{FF2B5EF4-FFF2-40B4-BE49-F238E27FC236}">
                    <a16:creationId xmlns:a16="http://schemas.microsoft.com/office/drawing/2014/main" id="{EADAA2FB-3B5F-3DA8-21B1-8DF14F8E2812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Cloud 98">
                <a:extLst>
                  <a:ext uri="{FF2B5EF4-FFF2-40B4-BE49-F238E27FC236}">
                    <a16:creationId xmlns:a16="http://schemas.microsoft.com/office/drawing/2014/main" id="{4172A3C5-C869-409A-9D9E-46F7CDF6E210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Cloud 99">
                <a:extLst>
                  <a:ext uri="{FF2B5EF4-FFF2-40B4-BE49-F238E27FC236}">
                    <a16:creationId xmlns:a16="http://schemas.microsoft.com/office/drawing/2014/main" id="{5E723ADD-1817-97EB-9B57-412A948D9CAE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Cloud 100">
                <a:extLst>
                  <a:ext uri="{FF2B5EF4-FFF2-40B4-BE49-F238E27FC236}">
                    <a16:creationId xmlns:a16="http://schemas.microsoft.com/office/drawing/2014/main" id="{10551F2D-48EE-0F2E-3ACD-E24A9934C4F7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Cloud 101">
                <a:extLst>
                  <a:ext uri="{FF2B5EF4-FFF2-40B4-BE49-F238E27FC236}">
                    <a16:creationId xmlns:a16="http://schemas.microsoft.com/office/drawing/2014/main" id="{66DE835A-6030-9AC0-2D2B-F0E427C1733F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Cloud 102">
                <a:extLst>
                  <a:ext uri="{FF2B5EF4-FFF2-40B4-BE49-F238E27FC236}">
                    <a16:creationId xmlns:a16="http://schemas.microsoft.com/office/drawing/2014/main" id="{F5AB4A49-7FBE-A0D7-7046-51CD3EF1CB1B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Cloud 103">
                <a:extLst>
                  <a:ext uri="{FF2B5EF4-FFF2-40B4-BE49-F238E27FC236}">
                    <a16:creationId xmlns:a16="http://schemas.microsoft.com/office/drawing/2014/main" id="{5537EA04-6F71-3B42-4CB4-6C3FFC0F9BC4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Cloud 104">
                <a:extLst>
                  <a:ext uri="{FF2B5EF4-FFF2-40B4-BE49-F238E27FC236}">
                    <a16:creationId xmlns:a16="http://schemas.microsoft.com/office/drawing/2014/main" id="{939C39AE-E8D5-CE2B-0BF2-ADD7C53859AA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Cloud 105">
                <a:extLst>
                  <a:ext uri="{FF2B5EF4-FFF2-40B4-BE49-F238E27FC236}">
                    <a16:creationId xmlns:a16="http://schemas.microsoft.com/office/drawing/2014/main" id="{232A97A6-FA4E-96A5-E046-8B904BDAD608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Cloud 106">
                <a:extLst>
                  <a:ext uri="{FF2B5EF4-FFF2-40B4-BE49-F238E27FC236}">
                    <a16:creationId xmlns:a16="http://schemas.microsoft.com/office/drawing/2014/main" id="{BBB9330A-C7F1-8685-CD9F-55D55ACDC341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loud 107">
                <a:extLst>
                  <a:ext uri="{FF2B5EF4-FFF2-40B4-BE49-F238E27FC236}">
                    <a16:creationId xmlns:a16="http://schemas.microsoft.com/office/drawing/2014/main" id="{F57AEA6F-FAF0-0A7B-1E44-A974F9916174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Cloud 108">
                <a:extLst>
                  <a:ext uri="{FF2B5EF4-FFF2-40B4-BE49-F238E27FC236}">
                    <a16:creationId xmlns:a16="http://schemas.microsoft.com/office/drawing/2014/main" id="{06175D7C-39A9-83A6-D892-93D633D0F71E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Cloud 109">
                <a:extLst>
                  <a:ext uri="{FF2B5EF4-FFF2-40B4-BE49-F238E27FC236}">
                    <a16:creationId xmlns:a16="http://schemas.microsoft.com/office/drawing/2014/main" id="{E817FE47-995B-672F-214A-9D32293BEABE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Cloud 110">
                <a:extLst>
                  <a:ext uri="{FF2B5EF4-FFF2-40B4-BE49-F238E27FC236}">
                    <a16:creationId xmlns:a16="http://schemas.microsoft.com/office/drawing/2014/main" id="{2635D42E-F558-358F-ED2C-26AA0EA4DA8B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Cloud 111">
                <a:extLst>
                  <a:ext uri="{FF2B5EF4-FFF2-40B4-BE49-F238E27FC236}">
                    <a16:creationId xmlns:a16="http://schemas.microsoft.com/office/drawing/2014/main" id="{8A9B7A99-A62B-FC1A-86EC-F87898005399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D73567D-930B-10F9-049A-D8681EBC571A}"/>
                </a:ext>
              </a:extLst>
            </p:cNvPr>
            <p:cNvGrpSpPr/>
            <p:nvPr/>
          </p:nvGrpSpPr>
          <p:grpSpPr>
            <a:xfrm>
              <a:off x="6029603" y="5241613"/>
              <a:ext cx="142597" cy="243682"/>
              <a:chOff x="6683514" y="4212409"/>
              <a:chExt cx="860286" cy="848456"/>
            </a:xfrm>
          </p:grpSpPr>
          <p:sp>
            <p:nvSpPr>
              <p:cNvPr id="114" name="Cloud 113">
                <a:extLst>
                  <a:ext uri="{FF2B5EF4-FFF2-40B4-BE49-F238E27FC236}">
                    <a16:creationId xmlns:a16="http://schemas.microsoft.com/office/drawing/2014/main" id="{98003817-BD2D-E522-A9ED-555A3EADC251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Cloud 114">
                <a:extLst>
                  <a:ext uri="{FF2B5EF4-FFF2-40B4-BE49-F238E27FC236}">
                    <a16:creationId xmlns:a16="http://schemas.microsoft.com/office/drawing/2014/main" id="{99E20D79-9606-B344-7DE1-C32D2B8FB7E7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Cloud 115">
                <a:extLst>
                  <a:ext uri="{FF2B5EF4-FFF2-40B4-BE49-F238E27FC236}">
                    <a16:creationId xmlns:a16="http://schemas.microsoft.com/office/drawing/2014/main" id="{0AF7B244-FEF0-5474-5FBD-990AD077EFE5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Cloud 116">
                <a:extLst>
                  <a:ext uri="{FF2B5EF4-FFF2-40B4-BE49-F238E27FC236}">
                    <a16:creationId xmlns:a16="http://schemas.microsoft.com/office/drawing/2014/main" id="{6A4B42B6-603F-22E4-9502-0F71808DAEC9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Cloud 117">
                <a:extLst>
                  <a:ext uri="{FF2B5EF4-FFF2-40B4-BE49-F238E27FC236}">
                    <a16:creationId xmlns:a16="http://schemas.microsoft.com/office/drawing/2014/main" id="{0CDB2194-359E-15BD-C2FF-68B2C0CA4035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Cloud 118">
                <a:extLst>
                  <a:ext uri="{FF2B5EF4-FFF2-40B4-BE49-F238E27FC236}">
                    <a16:creationId xmlns:a16="http://schemas.microsoft.com/office/drawing/2014/main" id="{9EB2E239-112F-B60C-A999-2CF7BB2ED967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loud 119">
                <a:extLst>
                  <a:ext uri="{FF2B5EF4-FFF2-40B4-BE49-F238E27FC236}">
                    <a16:creationId xmlns:a16="http://schemas.microsoft.com/office/drawing/2014/main" id="{FC8AE3A0-A8AA-3CBB-6882-D130EA3F04EA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Cloud 120">
                <a:extLst>
                  <a:ext uri="{FF2B5EF4-FFF2-40B4-BE49-F238E27FC236}">
                    <a16:creationId xmlns:a16="http://schemas.microsoft.com/office/drawing/2014/main" id="{C77B5AFD-8462-E909-A886-CACE7564D9EB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Cloud 121">
                <a:extLst>
                  <a:ext uri="{FF2B5EF4-FFF2-40B4-BE49-F238E27FC236}">
                    <a16:creationId xmlns:a16="http://schemas.microsoft.com/office/drawing/2014/main" id="{59644B26-C34B-CA93-7664-83A1A606EBDE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Cloud 122">
                <a:extLst>
                  <a:ext uri="{FF2B5EF4-FFF2-40B4-BE49-F238E27FC236}">
                    <a16:creationId xmlns:a16="http://schemas.microsoft.com/office/drawing/2014/main" id="{C752C72F-2A47-38BC-B243-111CB7A5496B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Cloud 123">
                <a:extLst>
                  <a:ext uri="{FF2B5EF4-FFF2-40B4-BE49-F238E27FC236}">
                    <a16:creationId xmlns:a16="http://schemas.microsoft.com/office/drawing/2014/main" id="{52C8B0A4-EF0E-AC43-51A7-D5C9B7F80649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Cloud 124">
                <a:extLst>
                  <a:ext uri="{FF2B5EF4-FFF2-40B4-BE49-F238E27FC236}">
                    <a16:creationId xmlns:a16="http://schemas.microsoft.com/office/drawing/2014/main" id="{4C6248A9-1B38-1746-4750-50B5A7A93827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Cloud 125">
                <a:extLst>
                  <a:ext uri="{FF2B5EF4-FFF2-40B4-BE49-F238E27FC236}">
                    <a16:creationId xmlns:a16="http://schemas.microsoft.com/office/drawing/2014/main" id="{77A4DF75-FA25-E324-BE55-702D33ED0090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Cloud 126">
                <a:extLst>
                  <a:ext uri="{FF2B5EF4-FFF2-40B4-BE49-F238E27FC236}">
                    <a16:creationId xmlns:a16="http://schemas.microsoft.com/office/drawing/2014/main" id="{99C13381-CC02-52DB-F87B-F946BFDF80D4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Cloud 127">
                <a:extLst>
                  <a:ext uri="{FF2B5EF4-FFF2-40B4-BE49-F238E27FC236}">
                    <a16:creationId xmlns:a16="http://schemas.microsoft.com/office/drawing/2014/main" id="{3C1AEC9E-C858-17EB-55B3-C463443BC042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Cloud 128">
                <a:extLst>
                  <a:ext uri="{FF2B5EF4-FFF2-40B4-BE49-F238E27FC236}">
                    <a16:creationId xmlns:a16="http://schemas.microsoft.com/office/drawing/2014/main" id="{9550B4A8-4EFA-4171-039B-0F215777DC6A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AC7C307E-7081-D229-202C-14E025382D35}"/>
                </a:ext>
              </a:extLst>
            </p:cNvPr>
            <p:cNvGrpSpPr/>
            <p:nvPr/>
          </p:nvGrpSpPr>
          <p:grpSpPr>
            <a:xfrm>
              <a:off x="5486400" y="5547518"/>
              <a:ext cx="142597" cy="243682"/>
              <a:chOff x="6683514" y="4212409"/>
              <a:chExt cx="860286" cy="848456"/>
            </a:xfrm>
          </p:grpSpPr>
          <p:sp>
            <p:nvSpPr>
              <p:cNvPr id="131" name="Cloud 130">
                <a:extLst>
                  <a:ext uri="{FF2B5EF4-FFF2-40B4-BE49-F238E27FC236}">
                    <a16:creationId xmlns:a16="http://schemas.microsoft.com/office/drawing/2014/main" id="{291D329E-3F1F-C744-7796-625723F5D70E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Cloud 131">
                <a:extLst>
                  <a:ext uri="{FF2B5EF4-FFF2-40B4-BE49-F238E27FC236}">
                    <a16:creationId xmlns:a16="http://schemas.microsoft.com/office/drawing/2014/main" id="{979412D4-3375-24A9-CC20-6736F7711AA9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Cloud 132">
                <a:extLst>
                  <a:ext uri="{FF2B5EF4-FFF2-40B4-BE49-F238E27FC236}">
                    <a16:creationId xmlns:a16="http://schemas.microsoft.com/office/drawing/2014/main" id="{2CCAF6E0-58EC-DCE7-397C-46F60793E13D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Cloud 133">
                <a:extLst>
                  <a:ext uri="{FF2B5EF4-FFF2-40B4-BE49-F238E27FC236}">
                    <a16:creationId xmlns:a16="http://schemas.microsoft.com/office/drawing/2014/main" id="{D32DFFA4-E330-20CB-EFA6-30EAC7841E90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Cloud 134">
                <a:extLst>
                  <a:ext uri="{FF2B5EF4-FFF2-40B4-BE49-F238E27FC236}">
                    <a16:creationId xmlns:a16="http://schemas.microsoft.com/office/drawing/2014/main" id="{3C50D621-A530-EFB4-D436-70F1B7F46A7B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Cloud 135">
                <a:extLst>
                  <a:ext uri="{FF2B5EF4-FFF2-40B4-BE49-F238E27FC236}">
                    <a16:creationId xmlns:a16="http://schemas.microsoft.com/office/drawing/2014/main" id="{AFBAE3AA-CF70-21E0-ED12-E2FB8D36FEA4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Cloud 136">
                <a:extLst>
                  <a:ext uri="{FF2B5EF4-FFF2-40B4-BE49-F238E27FC236}">
                    <a16:creationId xmlns:a16="http://schemas.microsoft.com/office/drawing/2014/main" id="{E3FDD5A7-E0B2-6BED-B3A2-9361D0BF7384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Cloud 137">
                <a:extLst>
                  <a:ext uri="{FF2B5EF4-FFF2-40B4-BE49-F238E27FC236}">
                    <a16:creationId xmlns:a16="http://schemas.microsoft.com/office/drawing/2014/main" id="{02EA3697-8659-AC60-7A0A-11E061FB9B88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Cloud 138">
                <a:extLst>
                  <a:ext uri="{FF2B5EF4-FFF2-40B4-BE49-F238E27FC236}">
                    <a16:creationId xmlns:a16="http://schemas.microsoft.com/office/drawing/2014/main" id="{FB8B4CA3-0E66-0146-ECC3-816937CBF90A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Cloud 139">
                <a:extLst>
                  <a:ext uri="{FF2B5EF4-FFF2-40B4-BE49-F238E27FC236}">
                    <a16:creationId xmlns:a16="http://schemas.microsoft.com/office/drawing/2014/main" id="{FB88AE64-5C41-C684-2196-6C95E0BEF289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Cloud 140">
                <a:extLst>
                  <a:ext uri="{FF2B5EF4-FFF2-40B4-BE49-F238E27FC236}">
                    <a16:creationId xmlns:a16="http://schemas.microsoft.com/office/drawing/2014/main" id="{CD9D2775-FA0F-ABBB-D764-5B6CA759F0D7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Cloud 141">
                <a:extLst>
                  <a:ext uri="{FF2B5EF4-FFF2-40B4-BE49-F238E27FC236}">
                    <a16:creationId xmlns:a16="http://schemas.microsoft.com/office/drawing/2014/main" id="{707190D4-74FB-63A8-5769-763DEA9F984C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Cloud 142">
                <a:extLst>
                  <a:ext uri="{FF2B5EF4-FFF2-40B4-BE49-F238E27FC236}">
                    <a16:creationId xmlns:a16="http://schemas.microsoft.com/office/drawing/2014/main" id="{27DCEE33-E12B-6E7C-1F97-F50A9D7706FC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Cloud 143">
                <a:extLst>
                  <a:ext uri="{FF2B5EF4-FFF2-40B4-BE49-F238E27FC236}">
                    <a16:creationId xmlns:a16="http://schemas.microsoft.com/office/drawing/2014/main" id="{374E724A-B4DB-6A95-2220-62A323D8FD9E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Cloud 144">
                <a:extLst>
                  <a:ext uri="{FF2B5EF4-FFF2-40B4-BE49-F238E27FC236}">
                    <a16:creationId xmlns:a16="http://schemas.microsoft.com/office/drawing/2014/main" id="{CBDDFFE6-5F71-92A2-3B2C-A438868F23D6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Cloud 145">
                <a:extLst>
                  <a:ext uri="{FF2B5EF4-FFF2-40B4-BE49-F238E27FC236}">
                    <a16:creationId xmlns:a16="http://schemas.microsoft.com/office/drawing/2014/main" id="{9363B602-EAA3-3EBE-9FAF-A9BB0946D6A1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6B6863D-134B-3DB3-A9AF-0E735AAB5E0D}"/>
                </a:ext>
              </a:extLst>
            </p:cNvPr>
            <p:cNvGrpSpPr/>
            <p:nvPr/>
          </p:nvGrpSpPr>
          <p:grpSpPr>
            <a:xfrm>
              <a:off x="5724803" y="5546413"/>
              <a:ext cx="142597" cy="243682"/>
              <a:chOff x="6683514" y="4212409"/>
              <a:chExt cx="860286" cy="848456"/>
            </a:xfrm>
          </p:grpSpPr>
          <p:sp>
            <p:nvSpPr>
              <p:cNvPr id="148" name="Cloud 147">
                <a:extLst>
                  <a:ext uri="{FF2B5EF4-FFF2-40B4-BE49-F238E27FC236}">
                    <a16:creationId xmlns:a16="http://schemas.microsoft.com/office/drawing/2014/main" id="{62B827F9-46A3-1655-8E74-FF91A47BA895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Cloud 148">
                <a:extLst>
                  <a:ext uri="{FF2B5EF4-FFF2-40B4-BE49-F238E27FC236}">
                    <a16:creationId xmlns:a16="http://schemas.microsoft.com/office/drawing/2014/main" id="{A9B5791B-D8A3-DDBF-E92A-0EF0973857FD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Cloud 149">
                <a:extLst>
                  <a:ext uri="{FF2B5EF4-FFF2-40B4-BE49-F238E27FC236}">
                    <a16:creationId xmlns:a16="http://schemas.microsoft.com/office/drawing/2014/main" id="{D623D767-0480-F1DA-C8B9-085C789ACECB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Cloud 150">
                <a:extLst>
                  <a:ext uri="{FF2B5EF4-FFF2-40B4-BE49-F238E27FC236}">
                    <a16:creationId xmlns:a16="http://schemas.microsoft.com/office/drawing/2014/main" id="{8C11F8FA-0AC7-C19C-7437-A7BFAD3AFB0A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Cloud 151">
                <a:extLst>
                  <a:ext uri="{FF2B5EF4-FFF2-40B4-BE49-F238E27FC236}">
                    <a16:creationId xmlns:a16="http://schemas.microsoft.com/office/drawing/2014/main" id="{74BB4BF4-E962-6DA2-6AA4-170CF405808D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Cloud 152">
                <a:extLst>
                  <a:ext uri="{FF2B5EF4-FFF2-40B4-BE49-F238E27FC236}">
                    <a16:creationId xmlns:a16="http://schemas.microsoft.com/office/drawing/2014/main" id="{3FE2066D-435A-77FE-1811-AECF4192B32E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Cloud 153">
                <a:extLst>
                  <a:ext uri="{FF2B5EF4-FFF2-40B4-BE49-F238E27FC236}">
                    <a16:creationId xmlns:a16="http://schemas.microsoft.com/office/drawing/2014/main" id="{82EFC489-CC6A-19D6-4DEE-881C4D996909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Cloud 154">
                <a:extLst>
                  <a:ext uri="{FF2B5EF4-FFF2-40B4-BE49-F238E27FC236}">
                    <a16:creationId xmlns:a16="http://schemas.microsoft.com/office/drawing/2014/main" id="{502CE8C9-E248-D340-3428-9F4A916237F5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Cloud 155">
                <a:extLst>
                  <a:ext uri="{FF2B5EF4-FFF2-40B4-BE49-F238E27FC236}">
                    <a16:creationId xmlns:a16="http://schemas.microsoft.com/office/drawing/2014/main" id="{BD6856D5-BF5F-0E23-0D69-7D5C5D68EFAC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Cloud 156">
                <a:extLst>
                  <a:ext uri="{FF2B5EF4-FFF2-40B4-BE49-F238E27FC236}">
                    <a16:creationId xmlns:a16="http://schemas.microsoft.com/office/drawing/2014/main" id="{7113D170-312F-D38E-AD8C-77ABD89D156F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Cloud 157">
                <a:extLst>
                  <a:ext uri="{FF2B5EF4-FFF2-40B4-BE49-F238E27FC236}">
                    <a16:creationId xmlns:a16="http://schemas.microsoft.com/office/drawing/2014/main" id="{91DC1581-F3F8-E54B-B5C7-52F0B8A96513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Cloud 158">
                <a:extLst>
                  <a:ext uri="{FF2B5EF4-FFF2-40B4-BE49-F238E27FC236}">
                    <a16:creationId xmlns:a16="http://schemas.microsoft.com/office/drawing/2014/main" id="{B80016ED-9C71-2119-23F6-533EE7A1650F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Cloud 159">
                <a:extLst>
                  <a:ext uri="{FF2B5EF4-FFF2-40B4-BE49-F238E27FC236}">
                    <a16:creationId xmlns:a16="http://schemas.microsoft.com/office/drawing/2014/main" id="{E88D1093-8846-5AFF-4481-6DEAD85C4E7E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Cloud 160">
                <a:extLst>
                  <a:ext uri="{FF2B5EF4-FFF2-40B4-BE49-F238E27FC236}">
                    <a16:creationId xmlns:a16="http://schemas.microsoft.com/office/drawing/2014/main" id="{04E0F9E5-4A32-5466-86AB-9E3A8CC968FB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Cloud 161">
                <a:extLst>
                  <a:ext uri="{FF2B5EF4-FFF2-40B4-BE49-F238E27FC236}">
                    <a16:creationId xmlns:a16="http://schemas.microsoft.com/office/drawing/2014/main" id="{3F7E7B88-23ED-143E-4392-3B6AE05FAB6E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Cloud 162">
                <a:extLst>
                  <a:ext uri="{FF2B5EF4-FFF2-40B4-BE49-F238E27FC236}">
                    <a16:creationId xmlns:a16="http://schemas.microsoft.com/office/drawing/2014/main" id="{DB09B4C5-6E98-95E4-61F5-2AFF7369E031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FECAC2A-5806-35CB-D470-9A6181B83F9B}"/>
                </a:ext>
              </a:extLst>
            </p:cNvPr>
            <p:cNvGrpSpPr/>
            <p:nvPr/>
          </p:nvGrpSpPr>
          <p:grpSpPr>
            <a:xfrm>
              <a:off x="6029603" y="5546413"/>
              <a:ext cx="142597" cy="243682"/>
              <a:chOff x="6683514" y="4212409"/>
              <a:chExt cx="860286" cy="848456"/>
            </a:xfrm>
          </p:grpSpPr>
          <p:sp>
            <p:nvSpPr>
              <p:cNvPr id="165" name="Cloud 164">
                <a:extLst>
                  <a:ext uri="{FF2B5EF4-FFF2-40B4-BE49-F238E27FC236}">
                    <a16:creationId xmlns:a16="http://schemas.microsoft.com/office/drawing/2014/main" id="{93A59C56-CC94-8BB7-A1A8-80BF359CA42B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Cloud 165">
                <a:extLst>
                  <a:ext uri="{FF2B5EF4-FFF2-40B4-BE49-F238E27FC236}">
                    <a16:creationId xmlns:a16="http://schemas.microsoft.com/office/drawing/2014/main" id="{3A66A8A5-673B-2324-06A4-CAE01554D672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Cloud 166">
                <a:extLst>
                  <a:ext uri="{FF2B5EF4-FFF2-40B4-BE49-F238E27FC236}">
                    <a16:creationId xmlns:a16="http://schemas.microsoft.com/office/drawing/2014/main" id="{F18AC737-7AEB-E614-F863-071F09889C1C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Cloud 167">
                <a:extLst>
                  <a:ext uri="{FF2B5EF4-FFF2-40B4-BE49-F238E27FC236}">
                    <a16:creationId xmlns:a16="http://schemas.microsoft.com/office/drawing/2014/main" id="{6703A782-A4A2-B1A9-6740-EDA7AF24AF34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Cloud 168">
                <a:extLst>
                  <a:ext uri="{FF2B5EF4-FFF2-40B4-BE49-F238E27FC236}">
                    <a16:creationId xmlns:a16="http://schemas.microsoft.com/office/drawing/2014/main" id="{BB75AC41-E2BC-7D4C-7EFC-A582554F1AF3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Cloud 169">
                <a:extLst>
                  <a:ext uri="{FF2B5EF4-FFF2-40B4-BE49-F238E27FC236}">
                    <a16:creationId xmlns:a16="http://schemas.microsoft.com/office/drawing/2014/main" id="{2448E972-238B-A359-7552-C5748A7E7EB7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Cloud 170">
                <a:extLst>
                  <a:ext uri="{FF2B5EF4-FFF2-40B4-BE49-F238E27FC236}">
                    <a16:creationId xmlns:a16="http://schemas.microsoft.com/office/drawing/2014/main" id="{5DC71758-9F7A-80D3-3455-8E17F8BE8E57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Cloud 171">
                <a:extLst>
                  <a:ext uri="{FF2B5EF4-FFF2-40B4-BE49-F238E27FC236}">
                    <a16:creationId xmlns:a16="http://schemas.microsoft.com/office/drawing/2014/main" id="{9C686DC8-B319-160A-C753-768C790CE324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Cloud 172">
                <a:extLst>
                  <a:ext uri="{FF2B5EF4-FFF2-40B4-BE49-F238E27FC236}">
                    <a16:creationId xmlns:a16="http://schemas.microsoft.com/office/drawing/2014/main" id="{3E356A5B-E0C2-7315-AC2A-A043C8A27012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Cloud 173">
                <a:extLst>
                  <a:ext uri="{FF2B5EF4-FFF2-40B4-BE49-F238E27FC236}">
                    <a16:creationId xmlns:a16="http://schemas.microsoft.com/office/drawing/2014/main" id="{033316E8-15F3-579A-C745-BC8570A9C2CD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Cloud 174">
                <a:extLst>
                  <a:ext uri="{FF2B5EF4-FFF2-40B4-BE49-F238E27FC236}">
                    <a16:creationId xmlns:a16="http://schemas.microsoft.com/office/drawing/2014/main" id="{4A8AF603-0484-4EE1-F0D6-53BB661A3646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Cloud 175">
                <a:extLst>
                  <a:ext uri="{FF2B5EF4-FFF2-40B4-BE49-F238E27FC236}">
                    <a16:creationId xmlns:a16="http://schemas.microsoft.com/office/drawing/2014/main" id="{D8589F9F-E493-72A1-74B6-6A4E6A02B79E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Cloud 176">
                <a:extLst>
                  <a:ext uri="{FF2B5EF4-FFF2-40B4-BE49-F238E27FC236}">
                    <a16:creationId xmlns:a16="http://schemas.microsoft.com/office/drawing/2014/main" id="{A25F6E05-3E55-07BA-A636-98A9585CBD46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Cloud 177">
                <a:extLst>
                  <a:ext uri="{FF2B5EF4-FFF2-40B4-BE49-F238E27FC236}">
                    <a16:creationId xmlns:a16="http://schemas.microsoft.com/office/drawing/2014/main" id="{F6A8B7E9-911C-2B27-4E56-FF2C177D0F21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Cloud 178">
                <a:extLst>
                  <a:ext uri="{FF2B5EF4-FFF2-40B4-BE49-F238E27FC236}">
                    <a16:creationId xmlns:a16="http://schemas.microsoft.com/office/drawing/2014/main" id="{50889709-DCE1-B555-BF58-AB0CA4B7BA94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Cloud 179">
                <a:extLst>
                  <a:ext uri="{FF2B5EF4-FFF2-40B4-BE49-F238E27FC236}">
                    <a16:creationId xmlns:a16="http://schemas.microsoft.com/office/drawing/2014/main" id="{5972C36E-5E20-95BD-8930-7FCA7BA9AC92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0E3C296D-15F0-54EC-7540-4DF7C838BF4D}"/>
                </a:ext>
              </a:extLst>
            </p:cNvPr>
            <p:cNvGrpSpPr/>
            <p:nvPr/>
          </p:nvGrpSpPr>
          <p:grpSpPr>
            <a:xfrm>
              <a:off x="5486400" y="5852318"/>
              <a:ext cx="142597" cy="243682"/>
              <a:chOff x="6683514" y="4212409"/>
              <a:chExt cx="860286" cy="848456"/>
            </a:xfrm>
          </p:grpSpPr>
          <p:sp>
            <p:nvSpPr>
              <p:cNvPr id="182" name="Cloud 181">
                <a:extLst>
                  <a:ext uri="{FF2B5EF4-FFF2-40B4-BE49-F238E27FC236}">
                    <a16:creationId xmlns:a16="http://schemas.microsoft.com/office/drawing/2014/main" id="{0CAB9EEA-2958-ABCB-23EA-0C18278D1AB3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Cloud 182">
                <a:extLst>
                  <a:ext uri="{FF2B5EF4-FFF2-40B4-BE49-F238E27FC236}">
                    <a16:creationId xmlns:a16="http://schemas.microsoft.com/office/drawing/2014/main" id="{959ED773-DC93-ABAF-CCFD-361917E0D318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Cloud 183">
                <a:extLst>
                  <a:ext uri="{FF2B5EF4-FFF2-40B4-BE49-F238E27FC236}">
                    <a16:creationId xmlns:a16="http://schemas.microsoft.com/office/drawing/2014/main" id="{EA345A0A-2617-1781-396D-67413F008970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Cloud 184">
                <a:extLst>
                  <a:ext uri="{FF2B5EF4-FFF2-40B4-BE49-F238E27FC236}">
                    <a16:creationId xmlns:a16="http://schemas.microsoft.com/office/drawing/2014/main" id="{57D313E9-A35D-EB8E-FFAB-94436B42A8EE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Cloud 185">
                <a:extLst>
                  <a:ext uri="{FF2B5EF4-FFF2-40B4-BE49-F238E27FC236}">
                    <a16:creationId xmlns:a16="http://schemas.microsoft.com/office/drawing/2014/main" id="{B8916FD1-EE68-2F6F-AED3-E9B86203348D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Cloud 186">
                <a:extLst>
                  <a:ext uri="{FF2B5EF4-FFF2-40B4-BE49-F238E27FC236}">
                    <a16:creationId xmlns:a16="http://schemas.microsoft.com/office/drawing/2014/main" id="{2600F0C9-341B-F562-A57A-32A54F4641D4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Cloud 187">
                <a:extLst>
                  <a:ext uri="{FF2B5EF4-FFF2-40B4-BE49-F238E27FC236}">
                    <a16:creationId xmlns:a16="http://schemas.microsoft.com/office/drawing/2014/main" id="{B0BFAF36-3557-969D-0249-8CAB7EFBE997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Cloud 188">
                <a:extLst>
                  <a:ext uri="{FF2B5EF4-FFF2-40B4-BE49-F238E27FC236}">
                    <a16:creationId xmlns:a16="http://schemas.microsoft.com/office/drawing/2014/main" id="{9EA89D39-C02E-2EF0-2691-A080EA67DF9D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Cloud 189">
                <a:extLst>
                  <a:ext uri="{FF2B5EF4-FFF2-40B4-BE49-F238E27FC236}">
                    <a16:creationId xmlns:a16="http://schemas.microsoft.com/office/drawing/2014/main" id="{8BAA3141-45E6-3D60-6A55-00AF43226B91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Cloud 190">
                <a:extLst>
                  <a:ext uri="{FF2B5EF4-FFF2-40B4-BE49-F238E27FC236}">
                    <a16:creationId xmlns:a16="http://schemas.microsoft.com/office/drawing/2014/main" id="{BC1ED9A9-A758-0F02-10D3-8C95E188283F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Cloud 191">
                <a:extLst>
                  <a:ext uri="{FF2B5EF4-FFF2-40B4-BE49-F238E27FC236}">
                    <a16:creationId xmlns:a16="http://schemas.microsoft.com/office/drawing/2014/main" id="{2F0D9E69-3211-B5FB-C504-E9255EF08917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Cloud 192">
                <a:extLst>
                  <a:ext uri="{FF2B5EF4-FFF2-40B4-BE49-F238E27FC236}">
                    <a16:creationId xmlns:a16="http://schemas.microsoft.com/office/drawing/2014/main" id="{57600B93-AE65-AFA5-F720-AFCEA72B4F37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Cloud 193">
                <a:extLst>
                  <a:ext uri="{FF2B5EF4-FFF2-40B4-BE49-F238E27FC236}">
                    <a16:creationId xmlns:a16="http://schemas.microsoft.com/office/drawing/2014/main" id="{84B44285-4F66-388F-B0BA-BB6EE05BF9E8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Cloud 194">
                <a:extLst>
                  <a:ext uri="{FF2B5EF4-FFF2-40B4-BE49-F238E27FC236}">
                    <a16:creationId xmlns:a16="http://schemas.microsoft.com/office/drawing/2014/main" id="{7FD9C193-C228-9E07-678B-6EA0D7D250CD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loud 195">
                <a:extLst>
                  <a:ext uri="{FF2B5EF4-FFF2-40B4-BE49-F238E27FC236}">
                    <a16:creationId xmlns:a16="http://schemas.microsoft.com/office/drawing/2014/main" id="{03F9D467-20FA-DBA4-A8A7-54C0B4265B05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loud 196">
                <a:extLst>
                  <a:ext uri="{FF2B5EF4-FFF2-40B4-BE49-F238E27FC236}">
                    <a16:creationId xmlns:a16="http://schemas.microsoft.com/office/drawing/2014/main" id="{85DA0AAD-48FB-21D5-9381-EC2B070EAC45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838A5EAE-12C8-6A86-C68C-D6721B4B60D1}"/>
                </a:ext>
              </a:extLst>
            </p:cNvPr>
            <p:cNvGrpSpPr/>
            <p:nvPr/>
          </p:nvGrpSpPr>
          <p:grpSpPr>
            <a:xfrm>
              <a:off x="5724803" y="5851213"/>
              <a:ext cx="142597" cy="243682"/>
              <a:chOff x="6683514" y="4212409"/>
              <a:chExt cx="860286" cy="848456"/>
            </a:xfrm>
          </p:grpSpPr>
          <p:sp>
            <p:nvSpPr>
              <p:cNvPr id="199" name="Cloud 198">
                <a:extLst>
                  <a:ext uri="{FF2B5EF4-FFF2-40B4-BE49-F238E27FC236}">
                    <a16:creationId xmlns:a16="http://schemas.microsoft.com/office/drawing/2014/main" id="{1704201A-1775-2EBC-5471-ADEEE3908B86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loud 199">
                <a:extLst>
                  <a:ext uri="{FF2B5EF4-FFF2-40B4-BE49-F238E27FC236}">
                    <a16:creationId xmlns:a16="http://schemas.microsoft.com/office/drawing/2014/main" id="{F61F4E72-8EBD-8447-E578-DFDF086D3D7F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Cloud 200">
                <a:extLst>
                  <a:ext uri="{FF2B5EF4-FFF2-40B4-BE49-F238E27FC236}">
                    <a16:creationId xmlns:a16="http://schemas.microsoft.com/office/drawing/2014/main" id="{AFE32885-2417-6CB5-FF70-D07D80AA3003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loud 201">
                <a:extLst>
                  <a:ext uri="{FF2B5EF4-FFF2-40B4-BE49-F238E27FC236}">
                    <a16:creationId xmlns:a16="http://schemas.microsoft.com/office/drawing/2014/main" id="{F7F8C2FD-CA74-C7A5-22E3-9F5B2EB14B89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loud 202">
                <a:extLst>
                  <a:ext uri="{FF2B5EF4-FFF2-40B4-BE49-F238E27FC236}">
                    <a16:creationId xmlns:a16="http://schemas.microsoft.com/office/drawing/2014/main" id="{68FAEF1F-DBAC-AF87-4FCC-9B9CA79CDD70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loud 203">
                <a:extLst>
                  <a:ext uri="{FF2B5EF4-FFF2-40B4-BE49-F238E27FC236}">
                    <a16:creationId xmlns:a16="http://schemas.microsoft.com/office/drawing/2014/main" id="{DFE0FF8B-3650-A006-7409-10AD67E2472E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loud 204">
                <a:extLst>
                  <a:ext uri="{FF2B5EF4-FFF2-40B4-BE49-F238E27FC236}">
                    <a16:creationId xmlns:a16="http://schemas.microsoft.com/office/drawing/2014/main" id="{BFDEB839-055F-EA09-71FD-16DE30D91FB9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loud 205">
                <a:extLst>
                  <a:ext uri="{FF2B5EF4-FFF2-40B4-BE49-F238E27FC236}">
                    <a16:creationId xmlns:a16="http://schemas.microsoft.com/office/drawing/2014/main" id="{A9EA75FC-01FB-496B-40E9-4F24AFFA11B4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Cloud 206">
                <a:extLst>
                  <a:ext uri="{FF2B5EF4-FFF2-40B4-BE49-F238E27FC236}">
                    <a16:creationId xmlns:a16="http://schemas.microsoft.com/office/drawing/2014/main" id="{9ACC2105-1F07-D6E9-1A5B-44C2D078BCD1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loud 207">
                <a:extLst>
                  <a:ext uri="{FF2B5EF4-FFF2-40B4-BE49-F238E27FC236}">
                    <a16:creationId xmlns:a16="http://schemas.microsoft.com/office/drawing/2014/main" id="{B2928C72-76DE-819F-E90A-126B37923F5A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loud 208">
                <a:extLst>
                  <a:ext uri="{FF2B5EF4-FFF2-40B4-BE49-F238E27FC236}">
                    <a16:creationId xmlns:a16="http://schemas.microsoft.com/office/drawing/2014/main" id="{B652219D-2FAE-AE27-8C3A-D4694B6AB1BB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loud 209">
                <a:extLst>
                  <a:ext uri="{FF2B5EF4-FFF2-40B4-BE49-F238E27FC236}">
                    <a16:creationId xmlns:a16="http://schemas.microsoft.com/office/drawing/2014/main" id="{47F6D76A-046E-1B60-327F-3715AFEEDB7C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loud 210">
                <a:extLst>
                  <a:ext uri="{FF2B5EF4-FFF2-40B4-BE49-F238E27FC236}">
                    <a16:creationId xmlns:a16="http://schemas.microsoft.com/office/drawing/2014/main" id="{720EE0B2-B42C-78C4-C2A2-75131D886682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loud 211">
                <a:extLst>
                  <a:ext uri="{FF2B5EF4-FFF2-40B4-BE49-F238E27FC236}">
                    <a16:creationId xmlns:a16="http://schemas.microsoft.com/office/drawing/2014/main" id="{48636EC4-2E70-1D29-151A-DC97A9292872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Cloud 212">
                <a:extLst>
                  <a:ext uri="{FF2B5EF4-FFF2-40B4-BE49-F238E27FC236}">
                    <a16:creationId xmlns:a16="http://schemas.microsoft.com/office/drawing/2014/main" id="{D47AFB38-CA26-C736-526B-06BF5668B92D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loud 213">
                <a:extLst>
                  <a:ext uri="{FF2B5EF4-FFF2-40B4-BE49-F238E27FC236}">
                    <a16:creationId xmlns:a16="http://schemas.microsoft.com/office/drawing/2014/main" id="{70D3AE3E-E798-BBDB-50CA-BB48C08E35A1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5DDE7271-B912-9A1E-52D5-484B66E8FC96}"/>
                </a:ext>
              </a:extLst>
            </p:cNvPr>
            <p:cNvGrpSpPr/>
            <p:nvPr/>
          </p:nvGrpSpPr>
          <p:grpSpPr>
            <a:xfrm>
              <a:off x="6029603" y="5851213"/>
              <a:ext cx="142597" cy="243682"/>
              <a:chOff x="6683514" y="4212409"/>
              <a:chExt cx="860286" cy="848456"/>
            </a:xfrm>
          </p:grpSpPr>
          <p:sp>
            <p:nvSpPr>
              <p:cNvPr id="216" name="Cloud 215">
                <a:extLst>
                  <a:ext uri="{FF2B5EF4-FFF2-40B4-BE49-F238E27FC236}">
                    <a16:creationId xmlns:a16="http://schemas.microsoft.com/office/drawing/2014/main" id="{5EE32F1D-DE5D-6C62-CBC4-80954BF7249E}"/>
                  </a:ext>
                </a:extLst>
              </p:cNvPr>
              <p:cNvSpPr/>
              <p:nvPr/>
            </p:nvSpPr>
            <p:spPr>
              <a:xfrm>
                <a:off x="6683514" y="4212409"/>
                <a:ext cx="860286" cy="848456"/>
              </a:xfrm>
              <a:prstGeom prst="cloud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loud 216">
                <a:extLst>
                  <a:ext uri="{FF2B5EF4-FFF2-40B4-BE49-F238E27FC236}">
                    <a16:creationId xmlns:a16="http://schemas.microsoft.com/office/drawing/2014/main" id="{E9083681-1902-6120-6EC3-43B6BFC03D39}"/>
                  </a:ext>
                </a:extLst>
              </p:cNvPr>
              <p:cNvSpPr/>
              <p:nvPr/>
            </p:nvSpPr>
            <p:spPr>
              <a:xfrm>
                <a:off x="6835914" y="44196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loud 217">
                <a:extLst>
                  <a:ext uri="{FF2B5EF4-FFF2-40B4-BE49-F238E27FC236}">
                    <a16:creationId xmlns:a16="http://schemas.microsoft.com/office/drawing/2014/main" id="{474A158B-497E-0BC7-CC72-9B1EADA05E81}"/>
                  </a:ext>
                </a:extLst>
              </p:cNvPr>
              <p:cNvSpPr/>
              <p:nvPr/>
            </p:nvSpPr>
            <p:spPr>
              <a:xfrm>
                <a:off x="6781800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Cloud 218">
                <a:extLst>
                  <a:ext uri="{FF2B5EF4-FFF2-40B4-BE49-F238E27FC236}">
                    <a16:creationId xmlns:a16="http://schemas.microsoft.com/office/drawing/2014/main" id="{8FD68E61-1BB6-D018-C609-CF0D86CC2537}"/>
                  </a:ext>
                </a:extLst>
              </p:cNvPr>
              <p:cNvSpPr/>
              <p:nvPr/>
            </p:nvSpPr>
            <p:spPr>
              <a:xfrm>
                <a:off x="6988314" y="46280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Cloud 219">
                <a:extLst>
                  <a:ext uri="{FF2B5EF4-FFF2-40B4-BE49-F238E27FC236}">
                    <a16:creationId xmlns:a16="http://schemas.microsoft.com/office/drawing/2014/main" id="{688A7F48-BFFC-6313-1A01-64C873BCE62E}"/>
                  </a:ext>
                </a:extLst>
              </p:cNvPr>
              <p:cNvSpPr/>
              <p:nvPr/>
            </p:nvSpPr>
            <p:spPr>
              <a:xfrm>
                <a:off x="69342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Cloud 220">
                <a:extLst>
                  <a:ext uri="{FF2B5EF4-FFF2-40B4-BE49-F238E27FC236}">
                    <a16:creationId xmlns:a16="http://schemas.microsoft.com/office/drawing/2014/main" id="{7CDA149E-E2AB-0899-8CDD-0AF88A2CFEAD}"/>
                  </a:ext>
                </a:extLst>
              </p:cNvPr>
              <p:cNvSpPr/>
              <p:nvPr/>
            </p:nvSpPr>
            <p:spPr>
              <a:xfrm>
                <a:off x="7010400" y="4343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Cloud 221">
                <a:extLst>
                  <a:ext uri="{FF2B5EF4-FFF2-40B4-BE49-F238E27FC236}">
                    <a16:creationId xmlns:a16="http://schemas.microsoft.com/office/drawing/2014/main" id="{6CED7A97-A726-7434-E43E-1660A000775C}"/>
                  </a:ext>
                </a:extLst>
              </p:cNvPr>
              <p:cNvSpPr/>
              <p:nvPr/>
            </p:nvSpPr>
            <p:spPr>
              <a:xfrm>
                <a:off x="7162800" y="44958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Cloud 222">
                <a:extLst>
                  <a:ext uri="{FF2B5EF4-FFF2-40B4-BE49-F238E27FC236}">
                    <a16:creationId xmlns:a16="http://schemas.microsoft.com/office/drawing/2014/main" id="{1617167D-89E7-7B5A-387A-7946D098EEDE}"/>
                  </a:ext>
                </a:extLst>
              </p:cNvPr>
              <p:cNvSpPr/>
              <p:nvPr/>
            </p:nvSpPr>
            <p:spPr>
              <a:xfrm>
                <a:off x="7162800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Cloud 223">
                <a:extLst>
                  <a:ext uri="{FF2B5EF4-FFF2-40B4-BE49-F238E27FC236}">
                    <a16:creationId xmlns:a16="http://schemas.microsoft.com/office/drawing/2014/main" id="{C75D1AFB-9513-C7D1-C2D2-E351E3E0261D}"/>
                  </a:ext>
                </a:extLst>
              </p:cNvPr>
              <p:cNvSpPr/>
              <p:nvPr/>
            </p:nvSpPr>
            <p:spPr>
              <a:xfrm>
                <a:off x="7140714" y="47042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Cloud 224">
                <a:extLst>
                  <a:ext uri="{FF2B5EF4-FFF2-40B4-BE49-F238E27FC236}">
                    <a16:creationId xmlns:a16="http://schemas.microsoft.com/office/drawing/2014/main" id="{A76A17F3-089C-A00E-D711-38A85CAB60C0}"/>
                  </a:ext>
                </a:extLst>
              </p:cNvPr>
              <p:cNvSpPr/>
              <p:nvPr/>
            </p:nvSpPr>
            <p:spPr>
              <a:xfrm>
                <a:off x="7369314" y="47244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Cloud 225">
                <a:extLst>
                  <a:ext uri="{FF2B5EF4-FFF2-40B4-BE49-F238E27FC236}">
                    <a16:creationId xmlns:a16="http://schemas.microsoft.com/office/drawing/2014/main" id="{3254B282-FA64-F0F5-6102-73874C8225AA}"/>
                  </a:ext>
                </a:extLst>
              </p:cNvPr>
              <p:cNvSpPr/>
              <p:nvPr/>
            </p:nvSpPr>
            <p:spPr>
              <a:xfrm>
                <a:off x="7293114" y="4475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Cloud 226">
                <a:extLst>
                  <a:ext uri="{FF2B5EF4-FFF2-40B4-BE49-F238E27FC236}">
                    <a16:creationId xmlns:a16="http://schemas.microsoft.com/office/drawing/2014/main" id="{1A123C33-54CF-25EB-BCD1-4D91E45CDA62}"/>
                  </a:ext>
                </a:extLst>
              </p:cNvPr>
              <p:cNvSpPr/>
              <p:nvPr/>
            </p:nvSpPr>
            <p:spPr>
              <a:xfrm>
                <a:off x="71407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Cloud 227">
                <a:extLst>
                  <a:ext uri="{FF2B5EF4-FFF2-40B4-BE49-F238E27FC236}">
                    <a16:creationId xmlns:a16="http://schemas.microsoft.com/office/drawing/2014/main" id="{D38D9F3E-C847-C9A2-DDB9-1F286C64A017}"/>
                  </a:ext>
                </a:extLst>
              </p:cNvPr>
              <p:cNvSpPr/>
              <p:nvPr/>
            </p:nvSpPr>
            <p:spPr>
              <a:xfrm>
                <a:off x="7369314" y="42672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Cloud 228">
                <a:extLst>
                  <a:ext uri="{FF2B5EF4-FFF2-40B4-BE49-F238E27FC236}">
                    <a16:creationId xmlns:a16="http://schemas.microsoft.com/office/drawing/2014/main" id="{1EB86E36-E145-5047-E7F6-7250B52D0E56}"/>
                  </a:ext>
                </a:extLst>
              </p:cNvPr>
              <p:cNvSpPr/>
              <p:nvPr/>
            </p:nvSpPr>
            <p:spPr>
              <a:xfrm>
                <a:off x="74455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Cloud 229">
                <a:extLst>
                  <a:ext uri="{FF2B5EF4-FFF2-40B4-BE49-F238E27FC236}">
                    <a16:creationId xmlns:a16="http://schemas.microsoft.com/office/drawing/2014/main" id="{0AB3B5D0-3A7D-5E21-AE70-3BC7A7D6D4AE}"/>
                  </a:ext>
                </a:extLst>
              </p:cNvPr>
              <p:cNvSpPr/>
              <p:nvPr/>
            </p:nvSpPr>
            <p:spPr>
              <a:xfrm>
                <a:off x="6835914" y="4572000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Cloud 230">
                <a:extLst>
                  <a:ext uri="{FF2B5EF4-FFF2-40B4-BE49-F238E27FC236}">
                    <a16:creationId xmlns:a16="http://schemas.microsoft.com/office/drawing/2014/main" id="{22D5EB94-4429-9947-6C4F-9957759D3C93}"/>
                  </a:ext>
                </a:extLst>
              </p:cNvPr>
              <p:cNvSpPr/>
              <p:nvPr/>
            </p:nvSpPr>
            <p:spPr>
              <a:xfrm>
                <a:off x="6912114" y="4856601"/>
                <a:ext cx="98286" cy="172599"/>
              </a:xfrm>
              <a:prstGeom prst="cloud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01DC2C29-8C78-A430-48BE-4C61C3BEA075}"/>
              </a:ext>
            </a:extLst>
          </p:cNvPr>
          <p:cNvCxnSpPr>
            <a:cxnSpLocks/>
          </p:cNvCxnSpPr>
          <p:nvPr/>
        </p:nvCxnSpPr>
        <p:spPr bwMode="auto">
          <a:xfrm>
            <a:off x="5410200" y="3048000"/>
            <a:ext cx="543191" cy="160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620</Words>
  <Application>Microsoft Office PowerPoint</Application>
  <PresentationFormat>On-screen Show (4:3)</PresentationFormat>
  <Paragraphs>157</Paragraphs>
  <Slides>49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Office Theme</vt:lpstr>
      <vt:lpstr>Equation</vt:lpstr>
      <vt:lpstr>Question</vt:lpstr>
      <vt:lpstr>Question</vt:lpstr>
      <vt:lpstr>Question 223.8.4</vt:lpstr>
      <vt:lpstr>Question 223.9.1</vt:lpstr>
      <vt:lpstr>Example of Beats</vt:lpstr>
      <vt:lpstr>PowerPoint Presentation</vt:lpstr>
      <vt:lpstr>Question 223.9.2</vt:lpstr>
      <vt:lpstr>Question 223.9.3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223.9.3</vt:lpstr>
      <vt:lpstr>PowerPoint Presentation</vt:lpstr>
      <vt:lpstr>PowerPoint Presentation</vt:lpstr>
      <vt:lpstr>PowerPoint Presentation</vt:lpstr>
      <vt:lpstr>PowerPoint Presentation</vt:lpstr>
      <vt:lpstr>Question 223.9.3.1</vt:lpstr>
      <vt:lpstr>Application: Light Spectra</vt:lpstr>
      <vt:lpstr>PowerPoint Presentation</vt:lpstr>
      <vt:lpstr>Application: Industrial Monitoring</vt:lpstr>
      <vt:lpstr>Application, Vibrometry Target ID</vt:lpstr>
      <vt:lpstr>Example: Square Wave</vt:lpstr>
      <vt:lpstr>Example: Square Wave</vt:lpstr>
      <vt:lpstr>Example: Square Wave, More Terms</vt:lpstr>
      <vt:lpstr>Example: Square Wave</vt:lpstr>
      <vt:lpstr>PowerPoint Presentation</vt:lpstr>
      <vt:lpstr>Question 223.9.3.2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BYU-Idaho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rtlines</dc:creator>
  <cp:lastModifiedBy>Lines, Todd</cp:lastModifiedBy>
  <cp:revision>7</cp:revision>
  <dcterms:created xsi:type="dcterms:W3CDTF">2011-09-25T00:02:26Z</dcterms:created>
  <dcterms:modified xsi:type="dcterms:W3CDTF">2025-11-17T23:09:59Z</dcterms:modified>
</cp:coreProperties>
</file>